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58" r:id="rId4"/>
    <p:sldId id="261" r:id="rId5"/>
    <p:sldId id="262" r:id="rId6"/>
    <p:sldId id="265" r:id="rId7"/>
    <p:sldId id="266" r:id="rId8"/>
    <p:sldId id="263" r:id="rId9"/>
    <p:sldId id="269" r:id="rId10"/>
    <p:sldId id="270" r:id="rId11"/>
    <p:sldId id="268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  <a:srgbClr val="F8CECC"/>
    <a:srgbClr val="DAE8FC"/>
    <a:srgbClr val="2E2E2E"/>
    <a:srgbClr val="DEAF54"/>
    <a:srgbClr val="818181"/>
    <a:srgbClr val="000000"/>
    <a:srgbClr val="9CD918"/>
    <a:srgbClr val="010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FA332-3844-4D84-A857-3C0418EE709F}" v="1006" dt="2022-05-12T11:07:57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3"/>
    </p:cViewPr>
  </p:sorterViewPr>
  <p:notesViewPr>
    <p:cSldViewPr snapToGrid="0">
      <p:cViewPr varScale="1">
        <p:scale>
          <a:sx n="86" d="100"/>
          <a:sy n="86" d="100"/>
        </p:scale>
        <p:origin x="49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4D9F5E23-D26C-485A-8397-901187C24D1F}"/>
    <pc:docChg chg="undo redo custSel addSld modSld sldOrd modMainMaster">
      <pc:chgData name="남 상현" userId="03ad4a8e8f7310f3" providerId="LiveId" clId="{4D9F5E23-D26C-485A-8397-901187C24D1F}" dt="2022-05-07T14:18:35.634" v="1910" actId="700"/>
      <pc:docMkLst>
        <pc:docMk/>
      </pc:docMkLst>
      <pc:sldChg chg="addSp delSp modSp mod">
        <pc:chgData name="남 상현" userId="03ad4a8e8f7310f3" providerId="LiveId" clId="{4D9F5E23-D26C-485A-8397-901187C24D1F}" dt="2022-05-06T12:18:12.254" v="1758" actId="207"/>
        <pc:sldMkLst>
          <pc:docMk/>
          <pc:sldMk cId="3097970418" sldId="256"/>
        </pc:sldMkLst>
        <pc:spChg chg="del mod">
          <ac:chgData name="남 상현" userId="03ad4a8e8f7310f3" providerId="LiveId" clId="{4D9F5E23-D26C-485A-8397-901187C24D1F}" dt="2022-05-06T10:57:28.934" v="511" actId="21"/>
          <ac:spMkLst>
            <pc:docMk/>
            <pc:sldMk cId="3097970418" sldId="256"/>
            <ac:spMk id="2" creationId="{053623EA-A452-4AEE-B37B-D63A478B9320}"/>
          </ac:spMkLst>
        </pc:spChg>
        <pc:spChg chg="del mod">
          <ac:chgData name="남 상현" userId="03ad4a8e8f7310f3" providerId="LiveId" clId="{4D9F5E23-D26C-485A-8397-901187C24D1F}" dt="2022-05-06T10:57:28.934" v="511" actId="21"/>
          <ac:spMkLst>
            <pc:docMk/>
            <pc:sldMk cId="3097970418" sldId="256"/>
            <ac:spMk id="3" creationId="{AA5DFDF4-58A8-4F85-BA16-FB9C76C2C85E}"/>
          </ac:spMkLst>
        </pc:spChg>
        <pc:spChg chg="add del mod">
          <ac:chgData name="남 상현" userId="03ad4a8e8f7310f3" providerId="LiveId" clId="{4D9F5E23-D26C-485A-8397-901187C24D1F}" dt="2022-05-06T12:16:38.252" v="1747" actId="2711"/>
          <ac:spMkLst>
            <pc:docMk/>
            <pc:sldMk cId="3097970418" sldId="256"/>
            <ac:spMk id="4" creationId="{70166F2C-F59E-5D36-0AA7-9E7A0B6192E3}"/>
          </ac:spMkLst>
        </pc:spChg>
        <pc:spChg chg="add mod ord">
          <ac:chgData name="남 상현" userId="03ad4a8e8f7310f3" providerId="LiveId" clId="{4D9F5E23-D26C-485A-8397-901187C24D1F}" dt="2022-05-06T12:18:12.254" v="1758" actId="207"/>
          <ac:spMkLst>
            <pc:docMk/>
            <pc:sldMk cId="3097970418" sldId="256"/>
            <ac:spMk id="7" creationId="{41F03EA8-EA53-F5A4-2810-6F6C83207171}"/>
          </ac:spMkLst>
        </pc:spChg>
        <pc:spChg chg="add del mod ord">
          <ac:chgData name="남 상현" userId="03ad4a8e8f7310f3" providerId="LiveId" clId="{4D9F5E23-D26C-485A-8397-901187C24D1F}" dt="2022-05-06T12:15:56.496" v="1683"/>
          <ac:spMkLst>
            <pc:docMk/>
            <pc:sldMk cId="3097970418" sldId="256"/>
            <ac:spMk id="8" creationId="{1C0152CB-A49A-377E-852B-598FBCE1424E}"/>
          </ac:spMkLst>
        </pc:spChg>
        <pc:spChg chg="add del mod">
          <ac:chgData name="남 상현" userId="03ad4a8e8f7310f3" providerId="LiveId" clId="{4D9F5E23-D26C-485A-8397-901187C24D1F}" dt="2022-05-06T10:51:55.805" v="399" actId="478"/>
          <ac:spMkLst>
            <pc:docMk/>
            <pc:sldMk cId="3097970418" sldId="256"/>
            <ac:spMk id="9" creationId="{FC0A98CB-1AB1-D4F1-DA13-687C65994596}"/>
          </ac:spMkLst>
        </pc:spChg>
        <pc:spChg chg="add del">
          <ac:chgData name="남 상현" userId="03ad4a8e8f7310f3" providerId="LiveId" clId="{4D9F5E23-D26C-485A-8397-901187C24D1F}" dt="2022-05-06T10:52:20.672" v="401" actId="478"/>
          <ac:spMkLst>
            <pc:docMk/>
            <pc:sldMk cId="3097970418" sldId="256"/>
            <ac:spMk id="10" creationId="{61FA85AD-B106-AE88-62E0-52874C3834A3}"/>
          </ac:spMkLst>
        </pc:spChg>
        <pc:spChg chg="add mod">
          <ac:chgData name="남 상현" userId="03ad4a8e8f7310f3" providerId="LiveId" clId="{4D9F5E23-D26C-485A-8397-901187C24D1F}" dt="2022-05-06T12:16:38.252" v="1747" actId="2711"/>
          <ac:spMkLst>
            <pc:docMk/>
            <pc:sldMk cId="3097970418" sldId="256"/>
            <ac:spMk id="11" creationId="{4ACD015E-97DA-A828-422B-CD451CC201D4}"/>
          </ac:spMkLst>
        </pc:spChg>
        <pc:spChg chg="add del">
          <ac:chgData name="남 상현" userId="03ad4a8e8f7310f3" providerId="LiveId" clId="{4D9F5E23-D26C-485A-8397-901187C24D1F}" dt="2022-05-06T10:52:28.273" v="403" actId="478"/>
          <ac:spMkLst>
            <pc:docMk/>
            <pc:sldMk cId="3097970418" sldId="256"/>
            <ac:spMk id="11" creationId="{5A413A66-9872-4B3E-E8AD-5916C04590BF}"/>
          </ac:spMkLst>
        </pc:spChg>
        <pc:spChg chg="add del mod">
          <ac:chgData name="남 상현" userId="03ad4a8e8f7310f3" providerId="LiveId" clId="{4D9F5E23-D26C-485A-8397-901187C24D1F}" dt="2022-05-06T10:52:53.579" v="417" actId="21"/>
          <ac:spMkLst>
            <pc:docMk/>
            <pc:sldMk cId="3097970418" sldId="256"/>
            <ac:spMk id="12" creationId="{153EDC1A-2AB2-C9F8-3982-B29644B06129}"/>
          </ac:spMkLst>
        </pc:spChg>
        <pc:spChg chg="add mod ord">
          <ac:chgData name="남 상현" userId="03ad4a8e8f7310f3" providerId="LiveId" clId="{4D9F5E23-D26C-485A-8397-901187C24D1F}" dt="2022-05-06T12:15:56.496" v="1683"/>
          <ac:spMkLst>
            <pc:docMk/>
            <pc:sldMk cId="3097970418" sldId="256"/>
            <ac:spMk id="14" creationId="{1AC7960C-A3EF-3C07-91F3-A1B0337CEE59}"/>
          </ac:spMkLst>
        </pc:spChg>
        <pc:spChg chg="add del mod">
          <ac:chgData name="남 상현" userId="03ad4a8e8f7310f3" providerId="LiveId" clId="{4D9F5E23-D26C-485A-8397-901187C24D1F}" dt="2022-05-06T10:57:31.999" v="513" actId="478"/>
          <ac:spMkLst>
            <pc:docMk/>
            <pc:sldMk cId="3097970418" sldId="256"/>
            <ac:spMk id="19" creationId="{46D9A311-0883-29C4-9BC6-7A3456096115}"/>
          </ac:spMkLst>
        </pc:spChg>
        <pc:spChg chg="add del mod">
          <ac:chgData name="남 상현" userId="03ad4a8e8f7310f3" providerId="LiveId" clId="{4D9F5E23-D26C-485A-8397-901187C24D1F}" dt="2022-05-06T10:57:30.805" v="512" actId="478"/>
          <ac:spMkLst>
            <pc:docMk/>
            <pc:sldMk cId="3097970418" sldId="256"/>
            <ac:spMk id="21" creationId="{1E0ECE77-EC35-5933-A40E-2E8B2D254B6F}"/>
          </ac:spMkLst>
        </pc:spChg>
        <pc:grpChg chg="add mod">
          <ac:chgData name="남 상현" userId="03ad4a8e8f7310f3" providerId="LiveId" clId="{4D9F5E23-D26C-485A-8397-901187C24D1F}" dt="2022-05-06T12:15:56.496" v="1683"/>
          <ac:grpSpMkLst>
            <pc:docMk/>
            <pc:sldMk cId="3097970418" sldId="256"/>
            <ac:grpSpMk id="17" creationId="{D26C7029-4D35-F04E-82C8-E7855940964E}"/>
          </ac:grpSpMkLst>
        </pc:grpChg>
        <pc:grpChg chg="add mod">
          <ac:chgData name="남 상현" userId="03ad4a8e8f7310f3" providerId="LiveId" clId="{4D9F5E23-D26C-485A-8397-901187C24D1F}" dt="2022-05-06T12:15:56.496" v="1683"/>
          <ac:grpSpMkLst>
            <pc:docMk/>
            <pc:sldMk cId="3097970418" sldId="256"/>
            <ac:grpSpMk id="23" creationId="{F44488A4-E18E-B06C-DDD3-17DB96468B2B}"/>
          </ac:grpSpMkLst>
        </pc:grpChg>
        <pc:grpChg chg="add mod">
          <ac:chgData name="남 상현" userId="03ad4a8e8f7310f3" providerId="LiveId" clId="{4D9F5E23-D26C-485A-8397-901187C24D1F}" dt="2022-05-06T12:15:56.496" v="1683"/>
          <ac:grpSpMkLst>
            <pc:docMk/>
            <pc:sldMk cId="3097970418" sldId="256"/>
            <ac:grpSpMk id="24" creationId="{9133379D-B3FB-E6C9-5A4B-6309862699C1}"/>
          </ac:grpSpMkLst>
        </pc:grpChg>
        <pc:picChg chg="add mod ord modCrop">
          <ac:chgData name="남 상현" userId="03ad4a8e8f7310f3" providerId="LiveId" clId="{4D9F5E23-D26C-485A-8397-901187C24D1F}" dt="2022-05-06T12:15:56.496" v="1683"/>
          <ac:picMkLst>
            <pc:docMk/>
            <pc:sldMk cId="3097970418" sldId="256"/>
            <ac:picMk id="13" creationId="{CA60B662-44DF-4288-0EAD-0D951BB20282}"/>
          </ac:picMkLst>
        </pc:picChg>
        <pc:picChg chg="add del mod">
          <ac:chgData name="남 상현" userId="03ad4a8e8f7310f3" providerId="LiveId" clId="{4D9F5E23-D26C-485A-8397-901187C24D1F}" dt="2022-05-06T10:58:02.064" v="541" actId="21"/>
          <ac:picMkLst>
            <pc:docMk/>
            <pc:sldMk cId="3097970418" sldId="256"/>
            <ac:picMk id="16" creationId="{1636FCFE-803A-BB86-FC67-13E4C6A25991}"/>
          </ac:picMkLst>
        </pc:picChg>
        <pc:picChg chg="add mod modCrop">
          <ac:chgData name="남 상현" userId="03ad4a8e8f7310f3" providerId="LiveId" clId="{4D9F5E23-D26C-485A-8397-901187C24D1F}" dt="2022-05-06T12:16:21.103" v="1744" actId="1038"/>
          <ac:picMkLst>
            <pc:docMk/>
            <pc:sldMk cId="3097970418" sldId="256"/>
            <ac:picMk id="22" creationId="{D4FC1588-A758-9FD4-A537-54BC0E783E34}"/>
          </ac:picMkLst>
        </pc:picChg>
        <pc:cxnChg chg="add del mod">
          <ac:chgData name="남 상현" userId="03ad4a8e8f7310f3" providerId="LiveId" clId="{4D9F5E23-D26C-485A-8397-901187C24D1F}" dt="2022-05-06T10:33:22.350" v="335" actId="478"/>
          <ac:cxnSpMkLst>
            <pc:docMk/>
            <pc:sldMk cId="3097970418" sldId="256"/>
            <ac:cxnSpMk id="6" creationId="{B5943023-C3D3-193A-B179-EB131E5FC442}"/>
          </ac:cxnSpMkLst>
        </pc:cxnChg>
      </pc:sldChg>
      <pc:sldChg chg="addSp delSp modSp mod ord modClrScheme chgLayout">
        <pc:chgData name="남 상현" userId="03ad4a8e8f7310f3" providerId="LiveId" clId="{4D9F5E23-D26C-485A-8397-901187C24D1F}" dt="2022-05-07T13:46:12.972" v="1902" actId="1076"/>
        <pc:sldMkLst>
          <pc:docMk/>
          <pc:sldMk cId="1943319732" sldId="258"/>
        </pc:sldMkLst>
        <pc:spChg chg="add mod ord">
          <ac:chgData name="남 상현" userId="03ad4a8e8f7310f3" providerId="LiveId" clId="{4D9F5E23-D26C-485A-8397-901187C24D1F}" dt="2022-05-06T12:05:33.384" v="1671" actId="139"/>
          <ac:spMkLst>
            <pc:docMk/>
            <pc:sldMk cId="1943319732" sldId="258"/>
            <ac:spMk id="2" creationId="{3A20B1F9-438C-C326-9D48-4136EC818F12}"/>
          </ac:spMkLst>
        </pc:spChg>
        <pc:spChg chg="del mod ord">
          <ac:chgData name="남 상현" userId="03ad4a8e8f7310f3" providerId="LiveId" clId="{4D9F5E23-D26C-485A-8397-901187C24D1F}" dt="2022-05-06T11:58:39.058" v="1359" actId="700"/>
          <ac:spMkLst>
            <pc:docMk/>
            <pc:sldMk cId="1943319732" sldId="258"/>
            <ac:spMk id="3" creationId="{0173149A-D6C9-4C2F-AA1A-A5D007F2D877}"/>
          </ac:spMkLst>
        </pc:spChg>
        <pc:spChg chg="del">
          <ac:chgData name="남 상현" userId="03ad4a8e8f7310f3" providerId="LiveId" clId="{4D9F5E23-D26C-485A-8397-901187C24D1F}" dt="2022-05-06T10:58:05.793" v="543" actId="478"/>
          <ac:spMkLst>
            <pc:docMk/>
            <pc:sldMk cId="1943319732" sldId="258"/>
            <ac:spMk id="6" creationId="{94F857F2-640E-4CE4-9242-01FBAA895B9D}"/>
          </ac:spMkLst>
        </pc:spChg>
        <pc:picChg chg="add del mod">
          <ac:chgData name="남 상현" userId="03ad4a8e8f7310f3" providerId="LiveId" clId="{4D9F5E23-D26C-485A-8397-901187C24D1F}" dt="2022-05-07T13:45:26.964" v="1893" actId="478"/>
          <ac:picMkLst>
            <pc:docMk/>
            <pc:sldMk cId="1943319732" sldId="258"/>
            <ac:picMk id="4" creationId="{D9610317-9CDB-1775-15E8-ACDC10F1BCEB}"/>
          </ac:picMkLst>
        </pc:picChg>
        <pc:picChg chg="add del">
          <ac:chgData name="남 상현" userId="03ad4a8e8f7310f3" providerId="LiveId" clId="{4D9F5E23-D26C-485A-8397-901187C24D1F}" dt="2022-05-07T13:45:58.283" v="1895" actId="22"/>
          <ac:picMkLst>
            <pc:docMk/>
            <pc:sldMk cId="1943319732" sldId="258"/>
            <ac:picMk id="6" creationId="{A1826C07-8275-96F8-D73F-D95325F28033}"/>
          </ac:picMkLst>
        </pc:picChg>
        <pc:picChg chg="add mod">
          <ac:chgData name="남 상현" userId="03ad4a8e8f7310f3" providerId="LiveId" clId="{4D9F5E23-D26C-485A-8397-901187C24D1F}" dt="2022-05-07T13:46:12.972" v="1902" actId="1076"/>
          <ac:picMkLst>
            <pc:docMk/>
            <pc:sldMk cId="1943319732" sldId="258"/>
            <ac:picMk id="8" creationId="{199E4AD9-7A1A-42FF-6888-189991B20887}"/>
          </ac:picMkLst>
        </pc:picChg>
        <pc:picChg chg="add del">
          <ac:chgData name="남 상현" userId="03ad4a8e8f7310f3" providerId="LiveId" clId="{4D9F5E23-D26C-485A-8397-901187C24D1F}" dt="2022-05-06T11:59:15.697" v="1371"/>
          <ac:picMkLst>
            <pc:docMk/>
            <pc:sldMk cId="1943319732" sldId="258"/>
            <ac:picMk id="2050" creationId="{23EFCD87-DE45-3E88-5B0E-DA8141DA861D}"/>
          </ac:picMkLst>
        </pc:picChg>
      </pc:sldChg>
      <pc:sldChg chg="addSp modSp mod">
        <pc:chgData name="남 상현" userId="03ad4a8e8f7310f3" providerId="LiveId" clId="{4D9F5E23-D26C-485A-8397-901187C24D1F}" dt="2022-05-07T12:41:34.079" v="1798" actId="1076"/>
        <pc:sldMkLst>
          <pc:docMk/>
          <pc:sldMk cId="3150507953" sldId="259"/>
        </pc:sldMkLst>
        <pc:picChg chg="add mod">
          <ac:chgData name="남 상현" userId="03ad4a8e8f7310f3" providerId="LiveId" clId="{4D9F5E23-D26C-485A-8397-901187C24D1F}" dt="2022-05-07T12:41:34.079" v="1798" actId="1076"/>
          <ac:picMkLst>
            <pc:docMk/>
            <pc:sldMk cId="3150507953" sldId="259"/>
            <ac:picMk id="3" creationId="{D6EF7E1F-E9CE-476E-86C7-206DD797FE67}"/>
          </ac:picMkLst>
        </pc:picChg>
      </pc:sldChg>
      <pc:sldChg chg="addSp delSp modSp new mod modClrScheme chgLayout">
        <pc:chgData name="남 상현" userId="03ad4a8e8f7310f3" providerId="LiveId" clId="{4D9F5E23-D26C-485A-8397-901187C24D1F}" dt="2022-05-07T14:17:47.755" v="1909" actId="1076"/>
        <pc:sldMkLst>
          <pc:docMk/>
          <pc:sldMk cId="1723537426" sldId="260"/>
        </pc:sldMkLst>
        <pc:spChg chg="del mod ord">
          <ac:chgData name="남 상현" userId="03ad4a8e8f7310f3" providerId="LiveId" clId="{4D9F5E23-D26C-485A-8397-901187C24D1F}" dt="2022-05-07T13:09:03.352" v="1804" actId="700"/>
          <ac:spMkLst>
            <pc:docMk/>
            <pc:sldMk cId="1723537426" sldId="260"/>
            <ac:spMk id="2" creationId="{566A14B1-B253-0D84-153B-138F292B34DB}"/>
          </ac:spMkLst>
        </pc:spChg>
        <pc:spChg chg="add del mod ord">
          <ac:chgData name="남 상현" userId="03ad4a8e8f7310f3" providerId="LiveId" clId="{4D9F5E23-D26C-485A-8397-901187C24D1F}" dt="2022-05-07T13:11:37.924" v="1879" actId="478"/>
          <ac:spMkLst>
            <pc:docMk/>
            <pc:sldMk cId="1723537426" sldId="260"/>
            <ac:spMk id="3" creationId="{984EB850-6E66-6958-71C1-3452F12A7AD8}"/>
          </ac:spMkLst>
        </pc:spChg>
        <pc:spChg chg="add mod">
          <ac:chgData name="남 상현" userId="03ad4a8e8f7310f3" providerId="LiveId" clId="{4D9F5E23-D26C-485A-8397-901187C24D1F}" dt="2022-05-07T13:11:37.924" v="1879" actId="478"/>
          <ac:spMkLst>
            <pc:docMk/>
            <pc:sldMk cId="1723537426" sldId="260"/>
            <ac:spMk id="6" creationId="{5AD6A011-FF8D-BE08-1BB6-43E1FB4237C8}"/>
          </ac:spMkLst>
        </pc:spChg>
        <pc:spChg chg="add del mod">
          <ac:chgData name="남 상현" userId="03ad4a8e8f7310f3" providerId="LiveId" clId="{4D9F5E23-D26C-485A-8397-901187C24D1F}" dt="2022-05-07T14:17:43.767" v="1904" actId="478"/>
          <ac:spMkLst>
            <pc:docMk/>
            <pc:sldMk cId="1723537426" sldId="260"/>
            <ac:spMk id="9" creationId="{D24BB2E6-392C-6A3F-0D4A-E2556946DAFA}"/>
          </ac:spMkLst>
        </pc:spChg>
        <pc:picChg chg="add mod">
          <ac:chgData name="남 상현" userId="03ad4a8e8f7310f3" providerId="LiveId" clId="{4D9F5E23-D26C-485A-8397-901187C24D1F}" dt="2022-05-07T14:17:47.755" v="1909" actId="1076"/>
          <ac:picMkLst>
            <pc:docMk/>
            <pc:sldMk cId="1723537426" sldId="260"/>
            <ac:picMk id="4" creationId="{8404378A-8551-6FA0-4F5B-F410590BB643}"/>
          </ac:picMkLst>
        </pc:picChg>
        <pc:picChg chg="add del mod">
          <ac:chgData name="남 상현" userId="03ad4a8e8f7310f3" providerId="LiveId" clId="{4D9F5E23-D26C-485A-8397-901187C24D1F}" dt="2022-05-07T14:17:45.984" v="1907" actId="478"/>
          <ac:picMkLst>
            <pc:docMk/>
            <pc:sldMk cId="1723537426" sldId="260"/>
            <ac:picMk id="8" creationId="{0DA52658-DB39-C277-443A-E11873F4E69F}"/>
          </ac:picMkLst>
        </pc:picChg>
      </pc:sldChg>
      <pc:sldChg chg="addSp delSp modSp add mod modClrScheme chgLayout">
        <pc:chgData name="남 상현" userId="03ad4a8e8f7310f3" providerId="LiveId" clId="{4D9F5E23-D26C-485A-8397-901187C24D1F}" dt="2022-05-07T14:18:35.634" v="1910" actId="700"/>
        <pc:sldMkLst>
          <pc:docMk/>
          <pc:sldMk cId="1935205115" sldId="261"/>
        </pc:sldMkLst>
        <pc:spChg chg="add mod">
          <ac:chgData name="남 상현" userId="03ad4a8e8f7310f3" providerId="LiveId" clId="{4D9F5E23-D26C-485A-8397-901187C24D1F}" dt="2022-05-07T14:18:35.634" v="1910" actId="700"/>
          <ac:spMkLst>
            <pc:docMk/>
            <pc:sldMk cId="1935205115" sldId="261"/>
            <ac:spMk id="2" creationId="{A95A2EA0-52FF-E663-789D-0A89B638EFDF}"/>
          </ac:spMkLst>
        </pc:spChg>
        <pc:spChg chg="del">
          <ac:chgData name="남 상현" userId="03ad4a8e8f7310f3" providerId="LiveId" clId="{4D9F5E23-D26C-485A-8397-901187C24D1F}" dt="2022-05-07T13:11:41.679" v="1882" actId="478"/>
          <ac:spMkLst>
            <pc:docMk/>
            <pc:sldMk cId="1935205115" sldId="261"/>
            <ac:spMk id="6" creationId="{5AD6A011-FF8D-BE08-1BB6-43E1FB4237C8}"/>
          </ac:spMkLst>
        </pc:spChg>
        <pc:picChg chg="del">
          <ac:chgData name="남 상현" userId="03ad4a8e8f7310f3" providerId="LiveId" clId="{4D9F5E23-D26C-485A-8397-901187C24D1F}" dt="2022-05-07T13:11:40.665" v="1881" actId="478"/>
          <ac:picMkLst>
            <pc:docMk/>
            <pc:sldMk cId="1935205115" sldId="261"/>
            <ac:picMk id="4" creationId="{8404378A-8551-6FA0-4F5B-F410590BB643}"/>
          </ac:picMkLst>
        </pc:picChg>
      </pc:sldChg>
      <pc:sldMasterChg chg="addSldLayout modSldLayout sldLayoutOrd">
        <pc:chgData name="남 상현" userId="03ad4a8e8f7310f3" providerId="LiveId" clId="{4D9F5E23-D26C-485A-8397-901187C24D1F}" dt="2022-05-07T13:08:53.998" v="1803" actId="6014"/>
        <pc:sldMasterMkLst>
          <pc:docMk/>
          <pc:sldMasterMk cId="932297425" sldId="2147483648"/>
        </pc:sldMasterMkLst>
        <pc:sldLayoutChg chg="addSp delSp modSp mod">
          <pc:chgData name="남 상현" userId="03ad4a8e8f7310f3" providerId="LiveId" clId="{4D9F5E23-D26C-485A-8397-901187C24D1F}" dt="2022-05-06T11:26:51.041" v="802"/>
          <pc:sldLayoutMkLst>
            <pc:docMk/>
            <pc:sldMasterMk cId="932297425" sldId="2147483648"/>
            <pc:sldLayoutMk cId="2152068225" sldId="2147483649"/>
          </pc:sldLayoutMkLst>
          <pc:spChg chg="mod">
            <ac:chgData name="남 상현" userId="03ad4a8e8f7310f3" providerId="LiveId" clId="{4D9F5E23-D26C-485A-8397-901187C24D1F}" dt="2022-05-06T10:20:29.566" v="189" actId="21"/>
            <ac:spMkLst>
              <pc:docMk/>
              <pc:sldMasterMk cId="932297425" sldId="2147483648"/>
              <pc:sldLayoutMk cId="2152068225" sldId="2147483649"/>
              <ac:spMk id="2" creationId="{F968B5F2-00CF-4E66-A7A5-D37EE3CD8EA0}"/>
            </ac:spMkLst>
          </pc:spChg>
          <pc:spChg chg="mod">
            <ac:chgData name="남 상현" userId="03ad4a8e8f7310f3" providerId="LiveId" clId="{4D9F5E23-D26C-485A-8397-901187C24D1F}" dt="2022-05-06T10:21:19.465" v="203" actId="21"/>
            <ac:spMkLst>
              <pc:docMk/>
              <pc:sldMasterMk cId="932297425" sldId="2147483648"/>
              <pc:sldLayoutMk cId="2152068225" sldId="2147483649"/>
              <ac:spMk id="3" creationId="{E13F03C6-08D4-4D3E-9A44-82D538DB81A3}"/>
            </ac:spMkLst>
          </pc:spChg>
          <pc:spChg chg="del">
            <ac:chgData name="남 상현" userId="03ad4a8e8f7310f3" providerId="LiveId" clId="{4D9F5E23-D26C-485A-8397-901187C24D1F}" dt="2022-05-06T10:30:45.184" v="263" actId="478"/>
            <ac:spMkLst>
              <pc:docMk/>
              <pc:sldMasterMk cId="932297425" sldId="2147483648"/>
              <pc:sldLayoutMk cId="2152068225" sldId="2147483649"/>
              <ac:spMk id="4" creationId="{02F50492-78BB-4865-9FFC-4E14726C77FA}"/>
            </ac:spMkLst>
          </pc:spChg>
          <pc:spChg chg="add del mod ord">
            <ac:chgData name="남 상현" userId="03ad4a8e8f7310f3" providerId="LiveId" clId="{4D9F5E23-D26C-485A-8397-901187C24D1F}" dt="2022-05-06T10:30:08.363" v="254" actId="478"/>
            <ac:spMkLst>
              <pc:docMk/>
              <pc:sldMasterMk cId="932297425" sldId="2147483648"/>
              <pc:sldLayoutMk cId="2152068225" sldId="2147483649"/>
              <ac:spMk id="5" creationId="{C34BE2E7-7BAB-CA21-7833-216FBF80B04A}"/>
            </ac:spMkLst>
          </pc:spChg>
          <pc:spChg chg="del mod ord">
            <ac:chgData name="남 상현" userId="03ad4a8e8f7310f3" providerId="LiveId" clId="{4D9F5E23-D26C-485A-8397-901187C24D1F}" dt="2022-05-06T10:31:13.225" v="267" actId="21"/>
            <ac:spMkLst>
              <pc:docMk/>
              <pc:sldMasterMk cId="932297425" sldId="2147483648"/>
              <pc:sldLayoutMk cId="2152068225" sldId="2147483649"/>
              <ac:spMk id="13" creationId="{7F7B38DF-932A-48F9-A47C-EE81E0424E57}"/>
            </ac:spMkLst>
          </pc:spChg>
          <pc:spChg chg="add del mod ord">
            <ac:chgData name="남 상현" userId="03ad4a8e8f7310f3" providerId="LiveId" clId="{4D9F5E23-D26C-485A-8397-901187C24D1F}" dt="2022-05-06T10:50:20.589" v="371"/>
            <ac:spMkLst>
              <pc:docMk/>
              <pc:sldMasterMk cId="932297425" sldId="2147483648"/>
              <pc:sldLayoutMk cId="2152068225" sldId="2147483649"/>
              <ac:spMk id="14" creationId="{7E9A20E5-C778-1BE3-2DEE-D20CDE99CD6F}"/>
            </ac:spMkLst>
          </pc:spChg>
          <pc:spChg chg="add del mod">
            <ac:chgData name="남 상현" userId="03ad4a8e8f7310f3" providerId="LiveId" clId="{4D9F5E23-D26C-485A-8397-901187C24D1F}" dt="2022-05-06T11:26:51.041" v="802"/>
            <ac:spMkLst>
              <pc:docMk/>
              <pc:sldMasterMk cId="932297425" sldId="2147483648"/>
              <pc:sldLayoutMk cId="2152068225" sldId="2147483649"/>
              <ac:spMk id="16" creationId="{C3E556EF-E779-5B36-1C41-8999E4704839}"/>
            </ac:spMkLst>
          </pc:spChg>
          <pc:picChg chg="add del ord">
            <ac:chgData name="남 상현" userId="03ad4a8e8f7310f3" providerId="LiveId" clId="{4D9F5E23-D26C-485A-8397-901187C24D1F}" dt="2022-05-06T10:24:44.898" v="242" actId="22"/>
            <ac:picMkLst>
              <pc:docMk/>
              <pc:sldMasterMk cId="932297425" sldId="2147483648"/>
              <pc:sldLayoutMk cId="2152068225" sldId="2147483649"/>
              <ac:picMk id="7" creationId="{D5CF38DB-FF17-DB94-88BD-F9BD99EE41F6}"/>
            </ac:picMkLst>
          </pc:picChg>
          <pc:picChg chg="add del mod">
            <ac:chgData name="남 상현" userId="03ad4a8e8f7310f3" providerId="LiveId" clId="{4D9F5E23-D26C-485A-8397-901187C24D1F}" dt="2022-05-06T10:20:13.702" v="186" actId="21"/>
            <ac:picMkLst>
              <pc:docMk/>
              <pc:sldMasterMk cId="932297425" sldId="2147483648"/>
              <pc:sldLayoutMk cId="2152068225" sldId="2147483649"/>
              <ac:picMk id="9" creationId="{17D45FE6-99D4-8AF7-F947-B5944633FE38}"/>
            </ac:picMkLst>
          </pc:picChg>
          <pc:picChg chg="add del mod">
            <ac:chgData name="남 상현" userId="03ad4a8e8f7310f3" providerId="LiveId" clId="{4D9F5E23-D26C-485A-8397-901187C24D1F}" dt="2022-05-06T11:26:51.041" v="802"/>
            <ac:picMkLst>
              <pc:docMk/>
              <pc:sldMasterMk cId="932297425" sldId="2147483648"/>
              <pc:sldLayoutMk cId="2152068225" sldId="2147483649"/>
              <ac:picMk id="15" creationId="{7141F215-ECC6-6C78-211C-08E8BC637473}"/>
            </ac:picMkLst>
          </pc:picChg>
          <pc:picChg chg="add del mod">
            <ac:chgData name="남 상현" userId="03ad4a8e8f7310f3" providerId="LiveId" clId="{4D9F5E23-D26C-485A-8397-901187C24D1F}" dt="2022-05-06T10:15:58.724" v="114" actId="478"/>
            <ac:picMkLst>
              <pc:docMk/>
              <pc:sldMasterMk cId="932297425" sldId="2147483648"/>
              <pc:sldLayoutMk cId="2152068225" sldId="2147483649"/>
              <ac:picMk id="1026" creationId="{73157F6C-FE65-CEE2-9326-AC3216C897E5}"/>
            </ac:picMkLst>
          </pc:picChg>
          <pc:picChg chg="add del mod">
            <ac:chgData name="남 상현" userId="03ad4a8e8f7310f3" providerId="LiveId" clId="{4D9F5E23-D26C-485A-8397-901187C24D1F}" dt="2022-05-06T10:30:01.447" v="250" actId="478"/>
            <ac:picMkLst>
              <pc:docMk/>
              <pc:sldMasterMk cId="932297425" sldId="2147483648"/>
              <pc:sldLayoutMk cId="2152068225" sldId="2147483649"/>
              <ac:picMk id="1028" creationId="{C9A53A4D-51F2-4E61-F25D-65FE8605EFBA}"/>
            </ac:picMkLst>
          </pc:picChg>
          <pc:picChg chg="add mod">
            <ac:chgData name="남 상현" userId="03ad4a8e8f7310f3" providerId="LiveId" clId="{4D9F5E23-D26C-485A-8397-901187C24D1F}" dt="2022-05-06T10:30:40.809" v="261" actId="1076"/>
            <ac:picMkLst>
              <pc:docMk/>
              <pc:sldMasterMk cId="932297425" sldId="2147483648"/>
              <pc:sldLayoutMk cId="2152068225" sldId="2147483649"/>
              <ac:picMk id="1030" creationId="{ECDA027A-B660-F580-7F69-DF0981AA284C}"/>
            </ac:picMkLst>
          </pc:picChg>
        </pc:sldLayoutChg>
        <pc:sldLayoutChg chg="addSp delSp modSp mod">
          <pc:chgData name="남 상현" userId="03ad4a8e8f7310f3" providerId="LiveId" clId="{4D9F5E23-D26C-485A-8397-901187C24D1F}" dt="2022-05-07T12:40:27.594" v="1791" actId="21"/>
          <pc:sldLayoutMkLst>
            <pc:docMk/>
            <pc:sldMasterMk cId="932297425" sldId="2147483648"/>
            <pc:sldLayoutMk cId="2627398421" sldId="2147483652"/>
          </pc:sldLayoutMkLst>
          <pc:spChg chg="del">
            <ac:chgData name="남 상현" userId="03ad4a8e8f7310f3" providerId="LiveId" clId="{4D9F5E23-D26C-485A-8397-901187C24D1F}" dt="2022-05-06T14:08:36.566" v="1787" actId="478"/>
            <ac:spMkLst>
              <pc:docMk/>
              <pc:sldMasterMk cId="932297425" sldId="2147483648"/>
              <pc:sldLayoutMk cId="2627398421" sldId="2147483652"/>
              <ac:spMk id="3" creationId="{B6213BAA-DDC1-43CF-99E8-AFE7ECB04266}"/>
            </ac:spMkLst>
          </pc:spChg>
          <pc:spChg chg="del">
            <ac:chgData name="남 상현" userId="03ad4a8e8f7310f3" providerId="LiveId" clId="{4D9F5E23-D26C-485A-8397-901187C24D1F}" dt="2022-05-06T14:08:36.566" v="1787" actId="478"/>
            <ac:spMkLst>
              <pc:docMk/>
              <pc:sldMasterMk cId="932297425" sldId="2147483648"/>
              <pc:sldLayoutMk cId="2627398421" sldId="2147483652"/>
              <ac:spMk id="4" creationId="{88567A8E-CD02-40F6-B7ED-EF3EAABE726A}"/>
            </ac:spMkLst>
          </pc:spChg>
          <pc:spChg chg="add del mod">
            <ac:chgData name="남 상현" userId="03ad4a8e8f7310f3" providerId="LiveId" clId="{4D9F5E23-D26C-485A-8397-901187C24D1F}" dt="2022-05-06T11:23:48.303" v="586" actId="21"/>
            <ac:spMkLst>
              <pc:docMk/>
              <pc:sldMasterMk cId="932297425" sldId="2147483648"/>
              <pc:sldLayoutMk cId="2627398421" sldId="2147483652"/>
              <ac:spMk id="5" creationId="{3E7B7411-61D2-F317-EA4C-B3D996F73882}"/>
            </ac:spMkLst>
          </pc:spChg>
          <pc:spChg chg="add del mod">
            <ac:chgData name="남 상현" userId="03ad4a8e8f7310f3" providerId="LiveId" clId="{4D9F5E23-D26C-485A-8397-901187C24D1F}" dt="2022-05-06T11:35:42.236" v="927" actId="21"/>
            <ac:spMkLst>
              <pc:docMk/>
              <pc:sldMasterMk cId="932297425" sldId="2147483648"/>
              <pc:sldLayoutMk cId="2627398421" sldId="2147483652"/>
              <ac:spMk id="7" creationId="{2FE8C9A0-7AAF-B43A-9F6F-D0C81775AD8B}"/>
            </ac:spMkLst>
          </pc:spChg>
          <pc:spChg chg="del mod">
            <ac:chgData name="남 상현" userId="03ad4a8e8f7310f3" providerId="LiveId" clId="{4D9F5E23-D26C-485A-8397-901187C24D1F}" dt="2022-05-06T11:22:40.357" v="569" actId="478"/>
            <ac:spMkLst>
              <pc:docMk/>
              <pc:sldMasterMk cId="932297425" sldId="2147483648"/>
              <pc:sldLayoutMk cId="2627398421" sldId="2147483652"/>
              <ac:spMk id="8" creationId="{FFF3CFC6-0C7A-4B4C-87C6-6F06A4C926BC}"/>
            </ac:spMkLst>
          </pc:spChg>
          <pc:spChg chg="add del mod">
            <ac:chgData name="남 상현" userId="03ad4a8e8f7310f3" providerId="LiveId" clId="{4D9F5E23-D26C-485A-8397-901187C24D1F}" dt="2022-05-06T11:21:33.888" v="554" actId="478"/>
            <ac:spMkLst>
              <pc:docMk/>
              <pc:sldMasterMk cId="932297425" sldId="2147483648"/>
              <pc:sldLayoutMk cId="2627398421" sldId="2147483652"/>
              <ac:spMk id="14" creationId="{5D885258-60DC-0EDD-886D-F919D002F403}"/>
            </ac:spMkLst>
          </pc:spChg>
          <pc:spChg chg="add del mod ord">
            <ac:chgData name="남 상현" userId="03ad4a8e8f7310f3" providerId="LiveId" clId="{4D9F5E23-D26C-485A-8397-901187C24D1F}" dt="2022-05-06T11:24:56.678" v="610" actId="21"/>
            <ac:spMkLst>
              <pc:docMk/>
              <pc:sldMasterMk cId="932297425" sldId="2147483648"/>
              <pc:sldLayoutMk cId="2627398421" sldId="2147483652"/>
              <ac:spMk id="15" creationId="{487E076E-202D-035C-E145-514023332FD8}"/>
            </ac:spMkLst>
          </pc:spChg>
          <pc:spChg chg="mod">
            <ac:chgData name="남 상현" userId="03ad4a8e8f7310f3" providerId="LiveId" clId="{4D9F5E23-D26C-485A-8397-901187C24D1F}" dt="2022-05-06T11:26:54.758" v="806" actId="1076"/>
            <ac:spMkLst>
              <pc:docMk/>
              <pc:sldMasterMk cId="932297425" sldId="2147483648"/>
              <pc:sldLayoutMk cId="2627398421" sldId="2147483652"/>
              <ac:spMk id="17" creationId="{0D790810-F189-4778-95CF-8121D1FF4241}"/>
            </ac:spMkLst>
          </pc:spChg>
          <pc:spChg chg="add del mod">
            <ac:chgData name="남 상현" userId="03ad4a8e8f7310f3" providerId="LiveId" clId="{4D9F5E23-D26C-485A-8397-901187C24D1F}" dt="2022-05-06T11:24:03.495" v="594" actId="478"/>
            <ac:spMkLst>
              <pc:docMk/>
              <pc:sldMasterMk cId="932297425" sldId="2147483648"/>
              <pc:sldLayoutMk cId="2627398421" sldId="2147483652"/>
              <ac:spMk id="21" creationId="{370F7A47-1F3E-CB12-7FCF-523CF074D456}"/>
            </ac:spMkLst>
          </pc:spChg>
          <pc:spChg chg="add del mod">
            <ac:chgData name="남 상현" userId="03ad4a8e8f7310f3" providerId="LiveId" clId="{4D9F5E23-D26C-485A-8397-901187C24D1F}" dt="2022-05-06T11:27:06.312" v="814" actId="478"/>
            <ac:spMkLst>
              <pc:docMk/>
              <pc:sldMasterMk cId="932297425" sldId="2147483648"/>
              <pc:sldLayoutMk cId="2627398421" sldId="2147483652"/>
              <ac:spMk id="24" creationId="{45E294A3-1DEE-60F8-C1E8-4C56ABA65CEF}"/>
            </ac:spMkLst>
          </pc:spChg>
          <pc:spChg chg="add mod ord">
            <ac:chgData name="남 상현" userId="03ad4a8e8f7310f3" providerId="LiveId" clId="{4D9F5E23-D26C-485A-8397-901187C24D1F}" dt="2022-05-06T11:29:25.527" v="887" actId="164"/>
            <ac:spMkLst>
              <pc:docMk/>
              <pc:sldMasterMk cId="932297425" sldId="2147483648"/>
              <pc:sldLayoutMk cId="2627398421" sldId="2147483652"/>
              <ac:spMk id="25" creationId="{3C310F3D-0413-56B1-740C-55D840BE4F75}"/>
            </ac:spMkLst>
          </pc:spChg>
          <pc:spChg chg="add mod">
            <ac:chgData name="남 상현" userId="03ad4a8e8f7310f3" providerId="LiveId" clId="{4D9F5E23-D26C-485A-8397-901187C24D1F}" dt="2022-05-06T11:29:25.527" v="887" actId="164"/>
            <ac:spMkLst>
              <pc:docMk/>
              <pc:sldMasterMk cId="932297425" sldId="2147483648"/>
              <pc:sldLayoutMk cId="2627398421" sldId="2147483652"/>
              <ac:spMk id="26" creationId="{40F7AA13-EBF1-D11D-D641-750274AF1A10}"/>
            </ac:spMkLst>
          </pc:spChg>
          <pc:grpChg chg="add del mod">
            <ac:chgData name="남 상현" userId="03ad4a8e8f7310f3" providerId="LiveId" clId="{4D9F5E23-D26C-485A-8397-901187C24D1F}" dt="2022-05-06T11:29:26.204" v="888" actId="21"/>
            <ac:grpSpMkLst>
              <pc:docMk/>
              <pc:sldMasterMk cId="932297425" sldId="2147483648"/>
              <pc:sldLayoutMk cId="2627398421" sldId="2147483652"/>
              <ac:grpSpMk id="27" creationId="{FC6ED5D4-4D5C-72C0-82E1-97E5FAD1B0EA}"/>
            </ac:grpSpMkLst>
          </pc:grpChg>
          <pc:picChg chg="add del mod">
            <ac:chgData name="남 상현" userId="03ad4a8e8f7310f3" providerId="LiveId" clId="{4D9F5E23-D26C-485A-8397-901187C24D1F}" dt="2022-05-06T11:34:45.450" v="909" actId="21"/>
            <ac:picMkLst>
              <pc:docMk/>
              <pc:sldMasterMk cId="932297425" sldId="2147483648"/>
              <pc:sldLayoutMk cId="2627398421" sldId="2147483652"/>
              <ac:picMk id="6" creationId="{6F192E93-F9CF-59EC-AE50-A3867FC88A10}"/>
            </ac:picMkLst>
          </pc:picChg>
          <pc:picChg chg="add del mod modCrop">
            <ac:chgData name="남 상현" userId="03ad4a8e8f7310f3" providerId="LiveId" clId="{4D9F5E23-D26C-485A-8397-901187C24D1F}" dt="2022-05-06T11:26:27.055" v="798" actId="478"/>
            <ac:picMkLst>
              <pc:docMk/>
              <pc:sldMasterMk cId="932297425" sldId="2147483648"/>
              <pc:sldLayoutMk cId="2627398421" sldId="2147483652"/>
              <ac:picMk id="6" creationId="{F8114F69-9F5E-B52D-DAB1-2F634E9C142F}"/>
            </ac:picMkLst>
          </pc:picChg>
          <pc:picChg chg="add del mod">
            <ac:chgData name="남 상현" userId="03ad4a8e8f7310f3" providerId="LiveId" clId="{4D9F5E23-D26C-485A-8397-901187C24D1F}" dt="2022-05-06T11:25:26.697" v="708" actId="21"/>
            <ac:picMkLst>
              <pc:docMk/>
              <pc:sldMasterMk cId="932297425" sldId="2147483648"/>
              <pc:sldLayoutMk cId="2627398421" sldId="2147483652"/>
              <ac:picMk id="7" creationId="{E35F0025-3212-6D2F-8579-54BE99A9EE55}"/>
            </ac:picMkLst>
          </pc:picChg>
          <pc:picChg chg="add del mod">
            <ac:chgData name="남 상현" userId="03ad4a8e8f7310f3" providerId="LiveId" clId="{4D9F5E23-D26C-485A-8397-901187C24D1F}" dt="2022-05-06T13:48:56.566" v="1781" actId="478"/>
            <ac:picMkLst>
              <pc:docMk/>
              <pc:sldMasterMk cId="932297425" sldId="2147483648"/>
              <pc:sldLayoutMk cId="2627398421" sldId="2147483652"/>
              <ac:picMk id="9" creationId="{74FB65B0-7A3A-7EBF-7CD4-C21348497721}"/>
            </ac:picMkLst>
          </pc:picChg>
          <pc:picChg chg="add del mod">
            <ac:chgData name="남 상현" userId="03ad4a8e8f7310f3" providerId="LiveId" clId="{4D9F5E23-D26C-485A-8397-901187C24D1F}" dt="2022-05-06T11:25:42.764" v="724" actId="21"/>
            <ac:picMkLst>
              <pc:docMk/>
              <pc:sldMasterMk cId="932297425" sldId="2147483648"/>
              <pc:sldLayoutMk cId="2627398421" sldId="2147483652"/>
              <ac:picMk id="9" creationId="{88A4D06B-724E-9F20-7F7E-DCDA56BF51AA}"/>
            </ac:picMkLst>
          </pc:picChg>
          <pc:picChg chg="add del mod modCrop">
            <ac:chgData name="남 상현" userId="03ad4a8e8f7310f3" providerId="LiveId" clId="{4D9F5E23-D26C-485A-8397-901187C24D1F}" dt="2022-05-06T11:26:26.547" v="797" actId="478"/>
            <ac:picMkLst>
              <pc:docMk/>
              <pc:sldMasterMk cId="932297425" sldId="2147483648"/>
              <pc:sldLayoutMk cId="2627398421" sldId="2147483652"/>
              <ac:picMk id="10" creationId="{81B7FA78-6E3A-0C47-64F8-C271A578FD1A}"/>
            </ac:picMkLst>
          </pc:picChg>
          <pc:picChg chg="add del mod">
            <ac:chgData name="남 상현" userId="03ad4a8e8f7310f3" providerId="LiveId" clId="{4D9F5E23-D26C-485A-8397-901187C24D1F}" dt="2022-05-06T11:20:58.472" v="547" actId="478"/>
            <ac:picMkLst>
              <pc:docMk/>
              <pc:sldMasterMk cId="932297425" sldId="2147483648"/>
              <pc:sldLayoutMk cId="2627398421" sldId="2147483652"/>
              <ac:picMk id="11" creationId="{B1F3D624-3873-5A46-7838-EE74B2B3F6CB}"/>
            </ac:picMkLst>
          </pc:picChg>
          <pc:picChg chg="add del mod">
            <ac:chgData name="남 상현" userId="03ad4a8e8f7310f3" providerId="LiveId" clId="{4D9F5E23-D26C-485A-8397-901187C24D1F}" dt="2022-05-06T11:34:31.495" v="901" actId="21"/>
            <ac:picMkLst>
              <pc:docMk/>
              <pc:sldMasterMk cId="932297425" sldId="2147483648"/>
              <pc:sldLayoutMk cId="2627398421" sldId="2147483652"/>
              <ac:picMk id="13" creationId="{8EE44C40-B5DB-000D-46DA-6BF6230B7C5F}"/>
            </ac:picMkLst>
          </pc:picChg>
          <pc:picChg chg="del">
            <ac:chgData name="남 상현" userId="03ad4a8e8f7310f3" providerId="LiveId" clId="{4D9F5E23-D26C-485A-8397-901187C24D1F}" dt="2022-05-06T11:35:11.584" v="918" actId="478"/>
            <ac:picMkLst>
              <pc:docMk/>
              <pc:sldMasterMk cId="932297425" sldId="2147483648"/>
              <pc:sldLayoutMk cId="2627398421" sldId="2147483652"/>
              <ac:picMk id="18" creationId="{880E3846-2C01-4203-B62C-36143B672B47}"/>
            </ac:picMkLst>
          </pc:picChg>
          <pc:picChg chg="del">
            <ac:chgData name="남 상현" userId="03ad4a8e8f7310f3" providerId="LiveId" clId="{4D9F5E23-D26C-485A-8397-901187C24D1F}" dt="2022-05-06T10:34:58.438" v="339" actId="478"/>
            <ac:picMkLst>
              <pc:docMk/>
              <pc:sldMasterMk cId="932297425" sldId="2147483648"/>
              <pc:sldLayoutMk cId="2627398421" sldId="2147483652"/>
              <ac:picMk id="20" creationId="{4356C100-7F08-4C4F-9ACF-FACFC4C3FFF6}"/>
            </ac:picMkLst>
          </pc:picChg>
          <pc:picChg chg="add del mod">
            <ac:chgData name="남 상현" userId="03ad4a8e8f7310f3" providerId="LiveId" clId="{4D9F5E23-D26C-485A-8397-901187C24D1F}" dt="2022-05-07T12:40:27.594" v="1791" actId="21"/>
            <ac:picMkLst>
              <pc:docMk/>
              <pc:sldMasterMk cId="932297425" sldId="2147483648"/>
              <pc:sldLayoutMk cId="2627398421" sldId="2147483652"/>
              <ac:picMk id="20" creationId="{72A1AE8A-C040-3780-B717-513B6D7D6471}"/>
            </ac:picMkLst>
          </pc:picChg>
          <pc:picChg chg="add del mod">
            <ac:chgData name="남 상현" userId="03ad4a8e8f7310f3" providerId="LiveId" clId="{4D9F5E23-D26C-485A-8397-901187C24D1F}" dt="2022-05-06T11:34:29.536" v="899" actId="478"/>
            <ac:picMkLst>
              <pc:docMk/>
              <pc:sldMasterMk cId="932297425" sldId="2147483648"/>
              <pc:sldLayoutMk cId="2627398421" sldId="2147483652"/>
              <ac:picMk id="22" creationId="{6A49D8D3-D547-0B9E-263A-0F6E5B3FAF97}"/>
            </ac:picMkLst>
          </pc:picChg>
          <pc:picChg chg="add del mod">
            <ac:chgData name="남 상현" userId="03ad4a8e8f7310f3" providerId="LiveId" clId="{4D9F5E23-D26C-485A-8397-901187C24D1F}" dt="2022-05-06T11:27:07.540" v="815" actId="478"/>
            <ac:picMkLst>
              <pc:docMk/>
              <pc:sldMasterMk cId="932297425" sldId="2147483648"/>
              <pc:sldLayoutMk cId="2627398421" sldId="2147483652"/>
              <ac:picMk id="23" creationId="{B02C6212-5F97-09EF-02BE-41A18698D6CA}"/>
            </ac:picMkLst>
          </pc:picChg>
          <pc:picChg chg="add del mod modCrop">
            <ac:chgData name="남 상현" userId="03ad4a8e8f7310f3" providerId="LiveId" clId="{4D9F5E23-D26C-485A-8397-901187C24D1F}" dt="2022-05-06T11:35:09.964" v="917" actId="478"/>
            <ac:picMkLst>
              <pc:docMk/>
              <pc:sldMasterMk cId="932297425" sldId="2147483648"/>
              <pc:sldLayoutMk cId="2627398421" sldId="2147483652"/>
              <ac:picMk id="28" creationId="{8B813D12-F1DD-7023-2AC8-09C8009307C5}"/>
            </ac:picMkLst>
          </pc:picChg>
        </pc:sldLayoutChg>
        <pc:sldLayoutChg chg="addSp delSp modSp mod">
          <pc:chgData name="남 상현" userId="03ad4a8e8f7310f3" providerId="LiveId" clId="{4D9F5E23-D26C-485A-8397-901187C24D1F}" dt="2022-05-06T13:48:36.371" v="1769" actId="21"/>
          <pc:sldLayoutMkLst>
            <pc:docMk/>
            <pc:sldMasterMk cId="932297425" sldId="2147483648"/>
            <pc:sldLayoutMk cId="3434270177" sldId="2147483654"/>
          </pc:sldLayoutMkLst>
          <pc:picChg chg="add del mod">
            <ac:chgData name="남 상현" userId="03ad4a8e8f7310f3" providerId="LiveId" clId="{4D9F5E23-D26C-485A-8397-901187C24D1F}" dt="2022-05-06T13:48:36.371" v="1769" actId="21"/>
            <ac:picMkLst>
              <pc:docMk/>
              <pc:sldMasterMk cId="932297425" sldId="2147483648"/>
              <pc:sldLayoutMk cId="3434270177" sldId="2147483654"/>
              <ac:picMk id="12" creationId="{13697028-2096-51A6-0788-5E1E319D8D37}"/>
            </ac:picMkLst>
          </pc:picChg>
          <pc:picChg chg="add del mod">
            <ac:chgData name="남 상현" userId="03ad4a8e8f7310f3" providerId="LiveId" clId="{4D9F5E23-D26C-485A-8397-901187C24D1F}" dt="2022-05-06T13:48:36.371" v="1769" actId="21"/>
            <ac:picMkLst>
              <pc:docMk/>
              <pc:sldMasterMk cId="932297425" sldId="2147483648"/>
              <pc:sldLayoutMk cId="3434270177" sldId="2147483654"/>
              <ac:picMk id="14" creationId="{4FE74D5C-7DFA-C83D-457A-D5986DDBF323}"/>
            </ac:picMkLst>
          </pc:picChg>
          <pc:picChg chg="add del mod">
            <ac:chgData name="남 상현" userId="03ad4a8e8f7310f3" providerId="LiveId" clId="{4D9F5E23-D26C-485A-8397-901187C24D1F}" dt="2022-05-06T13:48:36.371" v="1769" actId="21"/>
            <ac:picMkLst>
              <pc:docMk/>
              <pc:sldMasterMk cId="932297425" sldId="2147483648"/>
              <pc:sldLayoutMk cId="3434270177" sldId="2147483654"/>
              <ac:picMk id="15" creationId="{C9E5331A-06EF-FD4C-6644-FAF488981174}"/>
            </ac:picMkLst>
          </pc:picChg>
        </pc:sldLayoutChg>
        <pc:sldLayoutChg chg="addSp delSp modSp mod">
          <pc:chgData name="남 상현" userId="03ad4a8e8f7310f3" providerId="LiveId" clId="{4D9F5E23-D26C-485A-8397-901187C24D1F}" dt="2022-05-06T13:48:48.349" v="1779" actId="1076"/>
          <pc:sldLayoutMkLst>
            <pc:docMk/>
            <pc:sldMasterMk cId="932297425" sldId="2147483648"/>
            <pc:sldLayoutMk cId="2316225095" sldId="2147483655"/>
          </pc:sldLayoutMkLst>
          <pc:picChg chg="del">
            <ac:chgData name="남 상현" userId="03ad4a8e8f7310f3" providerId="LiveId" clId="{4D9F5E23-D26C-485A-8397-901187C24D1F}" dt="2022-05-06T10:19:25.829" v="136" actId="478"/>
            <ac:picMkLst>
              <pc:docMk/>
              <pc:sldMasterMk cId="932297425" sldId="2147483648"/>
              <pc:sldLayoutMk cId="2316225095" sldId="2147483655"/>
              <ac:picMk id="6" creationId="{843969C4-E2E7-4FF6-BE6F-5910209D8E06}"/>
            </ac:picMkLst>
          </pc:picChg>
          <pc:picChg chg="add mod">
            <ac:chgData name="남 상현" userId="03ad4a8e8f7310f3" providerId="LiveId" clId="{4D9F5E23-D26C-485A-8397-901187C24D1F}" dt="2022-05-06T13:48:48.349" v="1779" actId="1076"/>
            <ac:picMkLst>
              <pc:docMk/>
              <pc:sldMasterMk cId="932297425" sldId="2147483648"/>
              <pc:sldLayoutMk cId="2316225095" sldId="2147483655"/>
              <ac:picMk id="7" creationId="{51AD7455-AB88-1207-22C5-E37E238C30DC}"/>
            </ac:picMkLst>
          </pc:picChg>
          <pc:picChg chg="add del mod">
            <ac:chgData name="남 상현" userId="03ad4a8e8f7310f3" providerId="LiveId" clId="{4D9F5E23-D26C-485A-8397-901187C24D1F}" dt="2022-05-06T13:48:40.730" v="1772" actId="478"/>
            <ac:picMkLst>
              <pc:docMk/>
              <pc:sldMasterMk cId="932297425" sldId="2147483648"/>
              <pc:sldLayoutMk cId="2316225095" sldId="2147483655"/>
              <ac:picMk id="8" creationId="{450F420C-B1D6-DB69-EAD5-7D1DE185DCA5}"/>
            </ac:picMkLst>
          </pc:picChg>
          <pc:picChg chg="add mod">
            <ac:chgData name="남 상현" userId="03ad4a8e8f7310f3" providerId="LiveId" clId="{4D9F5E23-D26C-485A-8397-901187C24D1F}" dt="2022-05-06T13:48:47.089" v="1778" actId="1076"/>
            <ac:picMkLst>
              <pc:docMk/>
              <pc:sldMasterMk cId="932297425" sldId="2147483648"/>
              <pc:sldLayoutMk cId="2316225095" sldId="2147483655"/>
              <ac:picMk id="9" creationId="{B70859E4-2654-1385-5C95-632085C5ACBD}"/>
            </ac:picMkLst>
          </pc:picChg>
          <pc:picChg chg="add mod">
            <ac:chgData name="남 상현" userId="03ad4a8e8f7310f3" providerId="LiveId" clId="{4D9F5E23-D26C-485A-8397-901187C24D1F}" dt="2022-05-06T13:48:42.725" v="1774" actId="1076"/>
            <ac:picMkLst>
              <pc:docMk/>
              <pc:sldMasterMk cId="932297425" sldId="2147483648"/>
              <pc:sldLayoutMk cId="2316225095" sldId="2147483655"/>
              <ac:picMk id="10" creationId="{26D9B811-9B50-75B8-4787-DCDBD11FAF29}"/>
            </ac:picMkLst>
          </pc:picChg>
        </pc:sldLayoutChg>
        <pc:sldLayoutChg chg="addSp delSp modSp add mod modTransition">
          <pc:chgData name="남 상현" userId="03ad4a8e8f7310f3" providerId="LiveId" clId="{4D9F5E23-D26C-485A-8397-901187C24D1F}" dt="2022-05-07T12:40:28.128" v="1792"/>
          <pc:sldLayoutMkLst>
            <pc:docMk/>
            <pc:sldMasterMk cId="932297425" sldId="2147483648"/>
            <pc:sldLayoutMk cId="2982505259" sldId="2147483657"/>
          </pc:sldLayoutMkLst>
          <pc:spChg chg="add del mod">
            <ac:chgData name="남 상현" userId="03ad4a8e8f7310f3" providerId="LiveId" clId="{4D9F5E23-D26C-485A-8397-901187C24D1F}" dt="2022-05-06T11:35:54.368" v="934" actId="21"/>
            <ac:spMkLst>
              <pc:docMk/>
              <pc:sldMasterMk cId="932297425" sldId="2147483648"/>
              <pc:sldLayoutMk cId="2982505259" sldId="2147483657"/>
              <ac:spMk id="15" creationId="{C44C8E21-A95A-DB73-9093-13BB52C08798}"/>
            </ac:spMkLst>
          </pc:spChg>
          <pc:spChg chg="mod">
            <ac:chgData name="남 상현" userId="03ad4a8e8f7310f3" providerId="LiveId" clId="{4D9F5E23-D26C-485A-8397-901187C24D1F}" dt="2022-05-06T11:36:40.090" v="953" actId="1076"/>
            <ac:spMkLst>
              <pc:docMk/>
              <pc:sldMasterMk cId="932297425" sldId="2147483648"/>
              <pc:sldLayoutMk cId="2982505259" sldId="2147483657"/>
              <ac:spMk id="17" creationId="{0D790810-F189-4778-95CF-8121D1FF4241}"/>
            </ac:spMkLst>
          </pc:spChg>
          <pc:picChg chg="del">
            <ac:chgData name="남 상현" userId="03ad4a8e8f7310f3" providerId="LiveId" clId="{4D9F5E23-D26C-485A-8397-901187C24D1F}" dt="2022-05-06T11:34:35.303" v="903" actId="478"/>
            <ac:picMkLst>
              <pc:docMk/>
              <pc:sldMasterMk cId="932297425" sldId="2147483648"/>
              <pc:sldLayoutMk cId="2982505259" sldId="2147483657"/>
              <ac:picMk id="6" creationId="{6F192E93-F9CF-59EC-AE50-A3867FC88A10}"/>
            </ac:picMkLst>
          </pc:picChg>
          <pc:picChg chg="add mod">
            <ac:chgData name="남 상현" userId="03ad4a8e8f7310f3" providerId="LiveId" clId="{4D9F5E23-D26C-485A-8397-901187C24D1F}" dt="2022-05-07T12:40:28.128" v="1792"/>
            <ac:picMkLst>
              <pc:docMk/>
              <pc:sldMasterMk cId="932297425" sldId="2147483648"/>
              <pc:sldLayoutMk cId="2982505259" sldId="2147483657"/>
              <ac:picMk id="8" creationId="{3B8D0264-73AC-0922-1F68-AF1FE55EBE36}"/>
            </ac:picMkLst>
          </pc:picChg>
          <pc:picChg chg="add del mod">
            <ac:chgData name="남 상현" userId="03ad4a8e8f7310f3" providerId="LiveId" clId="{4D9F5E23-D26C-485A-8397-901187C24D1F}" dt="2022-05-06T13:48:34.671" v="1767" actId="21"/>
            <ac:picMkLst>
              <pc:docMk/>
              <pc:sldMasterMk cId="932297425" sldId="2147483648"/>
              <pc:sldLayoutMk cId="2982505259" sldId="2147483657"/>
              <ac:picMk id="11" creationId="{F0F11D00-D184-19A6-2194-BF5EF042ECC7}"/>
            </ac:picMkLst>
          </pc:picChg>
          <pc:picChg chg="add del mod">
            <ac:chgData name="남 상현" userId="03ad4a8e8f7310f3" providerId="LiveId" clId="{4D9F5E23-D26C-485A-8397-901187C24D1F}" dt="2022-05-06T13:48:34.671" v="1767" actId="21"/>
            <ac:picMkLst>
              <pc:docMk/>
              <pc:sldMasterMk cId="932297425" sldId="2147483648"/>
              <pc:sldLayoutMk cId="2982505259" sldId="2147483657"/>
              <ac:picMk id="13" creationId="{14199C5B-F05E-8FC7-E8CE-FF8635A573E0}"/>
            </ac:picMkLst>
          </pc:picChg>
          <pc:picChg chg="add mod">
            <ac:chgData name="남 상현" userId="03ad4a8e8f7310f3" providerId="LiveId" clId="{4D9F5E23-D26C-485A-8397-901187C24D1F}" dt="2022-05-06T11:35:45.933" v="930"/>
            <ac:picMkLst>
              <pc:docMk/>
              <pc:sldMasterMk cId="932297425" sldId="2147483648"/>
              <pc:sldLayoutMk cId="2982505259" sldId="2147483657"/>
              <ac:picMk id="14" creationId="{9F54ADE9-10BF-94BA-50A6-728E583DC923}"/>
            </ac:picMkLst>
          </pc:picChg>
          <pc:picChg chg="del">
            <ac:chgData name="남 상현" userId="03ad4a8e8f7310f3" providerId="LiveId" clId="{4D9F5E23-D26C-485A-8397-901187C24D1F}" dt="2022-05-06T11:34:38.856" v="907" actId="478"/>
            <ac:picMkLst>
              <pc:docMk/>
              <pc:sldMasterMk cId="932297425" sldId="2147483648"/>
              <pc:sldLayoutMk cId="2982505259" sldId="2147483657"/>
              <ac:picMk id="18" creationId="{880E3846-2C01-4203-B62C-36143B672B47}"/>
            </ac:picMkLst>
          </pc:picChg>
          <pc:picChg chg="del">
            <ac:chgData name="남 상현" userId="03ad4a8e8f7310f3" providerId="LiveId" clId="{4D9F5E23-D26C-485A-8397-901187C24D1F}" dt="2022-05-06T11:34:35.958" v="904" actId="478"/>
            <ac:picMkLst>
              <pc:docMk/>
              <pc:sldMasterMk cId="932297425" sldId="2147483648"/>
              <pc:sldLayoutMk cId="2982505259" sldId="2147483657"/>
              <ac:picMk id="28" creationId="{8B813D12-F1DD-7023-2AC8-09C8009307C5}"/>
            </ac:picMkLst>
          </pc:picChg>
        </pc:sldLayoutChg>
        <pc:sldLayoutChg chg="addSp delSp modSp add mod ord modTransition">
          <pc:chgData name="남 상현" userId="03ad4a8e8f7310f3" providerId="LiveId" clId="{4D9F5E23-D26C-485A-8397-901187C24D1F}" dt="2022-05-07T08:28:15.546" v="1788" actId="1036"/>
          <pc:sldLayoutMkLst>
            <pc:docMk/>
            <pc:sldMasterMk cId="932297425" sldId="2147483648"/>
            <pc:sldLayoutMk cId="571729023" sldId="2147483658"/>
          </pc:sldLayoutMkLst>
          <pc:spChg chg="mod ord">
            <ac:chgData name="남 상현" userId="03ad4a8e8f7310f3" providerId="LiveId" clId="{4D9F5E23-D26C-485A-8397-901187C24D1F}" dt="2022-05-06T12:05:05.812" v="1632" actId="20577"/>
            <ac:spMkLst>
              <pc:docMk/>
              <pc:sldMasterMk cId="932297425" sldId="2147483648"/>
              <pc:sldLayoutMk cId="571729023" sldId="2147483658"/>
              <ac:spMk id="2" creationId="{CF5D5C6C-82D4-4854-8365-06A46E50586F}"/>
            </ac:spMkLst>
          </pc:spChg>
          <pc:spChg chg="del">
            <ac:chgData name="남 상현" userId="03ad4a8e8f7310f3" providerId="LiveId" clId="{4D9F5E23-D26C-485A-8397-901187C24D1F}" dt="2022-05-06T11:37:00.602" v="959" actId="478"/>
            <ac:spMkLst>
              <pc:docMk/>
              <pc:sldMasterMk cId="932297425" sldId="2147483648"/>
              <pc:sldLayoutMk cId="571729023" sldId="2147483658"/>
              <ac:spMk id="3" creationId="{F25981A2-4875-4D97-84DC-71862A0550C1}"/>
            </ac:spMkLst>
          </pc:spChg>
          <pc:spChg chg="del">
            <ac:chgData name="남 상현" userId="03ad4a8e8f7310f3" providerId="LiveId" clId="{4D9F5E23-D26C-485A-8397-901187C24D1F}" dt="2022-05-06T11:37:01.449" v="960" actId="478"/>
            <ac:spMkLst>
              <pc:docMk/>
              <pc:sldMasterMk cId="932297425" sldId="2147483648"/>
              <pc:sldLayoutMk cId="571729023" sldId="2147483658"/>
              <ac:spMk id="4" creationId="{3BF8856A-72C0-449B-9692-7EBC9F0ECDE3}"/>
            </ac:spMkLst>
          </pc:spChg>
          <pc:spChg chg="del">
            <ac:chgData name="남 상현" userId="03ad4a8e8f7310f3" providerId="LiveId" clId="{4D9F5E23-D26C-485A-8397-901187C24D1F}" dt="2022-05-06T11:35:58.013" v="937" actId="478"/>
            <ac:spMkLst>
              <pc:docMk/>
              <pc:sldMasterMk cId="932297425" sldId="2147483648"/>
              <pc:sldLayoutMk cId="571729023" sldId="2147483658"/>
              <ac:spMk id="10" creationId="{C97EDEB5-5090-45E9-BC8A-47A1BD0C39BA}"/>
            </ac:spMkLst>
          </pc:spChg>
          <pc:spChg chg="mod ord">
            <ac:chgData name="남 상현" userId="03ad4a8e8f7310f3" providerId="LiveId" clId="{4D9F5E23-D26C-485A-8397-901187C24D1F}" dt="2022-05-06T11:57:51.335" v="1332" actId="1038"/>
            <ac:spMkLst>
              <pc:docMk/>
              <pc:sldMasterMk cId="932297425" sldId="2147483648"/>
              <pc:sldLayoutMk cId="571729023" sldId="2147483658"/>
              <ac:spMk id="11" creationId="{AF029C68-9800-4A62-8210-BA6047174814}"/>
            </ac:spMkLst>
          </pc:spChg>
          <pc:spChg chg="add del mod">
            <ac:chgData name="남 상현" userId="03ad4a8e8f7310f3" providerId="LiveId" clId="{4D9F5E23-D26C-485A-8397-901187C24D1F}" dt="2022-05-06T11:35:56.705" v="936"/>
            <ac:spMkLst>
              <pc:docMk/>
              <pc:sldMasterMk cId="932297425" sldId="2147483648"/>
              <pc:sldLayoutMk cId="571729023" sldId="2147483658"/>
              <ac:spMk id="12" creationId="{14D0DC8D-FA96-5F41-3B81-E2AAAB8CF975}"/>
            </ac:spMkLst>
          </pc:spChg>
          <pc:spChg chg="add del mod">
            <ac:chgData name="남 상현" userId="03ad4a8e8f7310f3" providerId="LiveId" clId="{4D9F5E23-D26C-485A-8397-901187C24D1F}" dt="2022-05-06T11:35:59.136" v="939"/>
            <ac:spMkLst>
              <pc:docMk/>
              <pc:sldMasterMk cId="932297425" sldId="2147483648"/>
              <pc:sldLayoutMk cId="571729023" sldId="2147483658"/>
              <ac:spMk id="14" creationId="{6B55AC37-BA14-0ECF-86B0-4EDE0D68EE87}"/>
            </ac:spMkLst>
          </pc:spChg>
          <pc:spChg chg="add mod ord">
            <ac:chgData name="남 상현" userId="03ad4a8e8f7310f3" providerId="LiveId" clId="{4D9F5E23-D26C-485A-8397-901187C24D1F}" dt="2022-05-06T11:58:14.671" v="1342" actId="14100"/>
            <ac:spMkLst>
              <pc:docMk/>
              <pc:sldMasterMk cId="932297425" sldId="2147483648"/>
              <pc:sldLayoutMk cId="571729023" sldId="2147483658"/>
              <ac:spMk id="15" creationId="{235EB3B1-9F97-938A-B52C-7EB523844FAB}"/>
            </ac:spMkLst>
          </pc:spChg>
          <pc:spChg chg="del">
            <ac:chgData name="남 상현" userId="03ad4a8e8f7310f3" providerId="LiveId" clId="{4D9F5E23-D26C-485A-8397-901187C24D1F}" dt="2022-05-06T11:36:03.938" v="942" actId="478"/>
            <ac:spMkLst>
              <pc:docMk/>
              <pc:sldMasterMk cId="932297425" sldId="2147483648"/>
              <pc:sldLayoutMk cId="571729023" sldId="2147483658"/>
              <ac:spMk id="16" creationId="{5E6915C9-1BA5-4934-9C8E-9E2589CA1F0A}"/>
            </ac:spMkLst>
          </pc:spChg>
          <pc:spChg chg="add del mod ord">
            <ac:chgData name="남 상현" userId="03ad4a8e8f7310f3" providerId="LiveId" clId="{4D9F5E23-D26C-485A-8397-901187C24D1F}" dt="2022-05-06T11:51:54.576" v="1204" actId="1036"/>
            <ac:spMkLst>
              <pc:docMk/>
              <pc:sldMasterMk cId="932297425" sldId="2147483648"/>
              <pc:sldLayoutMk cId="571729023" sldId="2147483658"/>
              <ac:spMk id="18" creationId="{6020F6CB-4EEA-A125-C15E-EBC5847F5F0A}"/>
            </ac:spMkLst>
          </pc:spChg>
          <pc:spChg chg="add del mod">
            <ac:chgData name="남 상현" userId="03ad4a8e8f7310f3" providerId="LiveId" clId="{4D9F5E23-D26C-485A-8397-901187C24D1F}" dt="2022-05-06T11:38:45.511" v="975" actId="478"/>
            <ac:spMkLst>
              <pc:docMk/>
              <pc:sldMasterMk cId="932297425" sldId="2147483648"/>
              <pc:sldLayoutMk cId="571729023" sldId="2147483658"/>
              <ac:spMk id="19" creationId="{F3285329-3F1B-40FB-883F-14DBBE2BCB95}"/>
            </ac:spMkLst>
          </pc:spChg>
          <pc:spChg chg="add mod">
            <ac:chgData name="남 상현" userId="03ad4a8e8f7310f3" providerId="LiveId" clId="{4D9F5E23-D26C-485A-8397-901187C24D1F}" dt="2022-05-06T11:39:17.006" v="1007"/>
            <ac:spMkLst>
              <pc:docMk/>
              <pc:sldMasterMk cId="932297425" sldId="2147483648"/>
              <pc:sldLayoutMk cId="571729023" sldId="2147483658"/>
              <ac:spMk id="20" creationId="{D7DE9D26-060C-F95E-9BEE-705B916F0B74}"/>
            </ac:spMkLst>
          </pc:spChg>
          <pc:spChg chg="add del mod">
            <ac:chgData name="남 상현" userId="03ad4a8e8f7310f3" providerId="LiveId" clId="{4D9F5E23-D26C-485A-8397-901187C24D1F}" dt="2022-05-06T11:40:40.754" v="1028" actId="21"/>
            <ac:spMkLst>
              <pc:docMk/>
              <pc:sldMasterMk cId="932297425" sldId="2147483648"/>
              <pc:sldLayoutMk cId="571729023" sldId="2147483658"/>
              <ac:spMk id="21" creationId="{9533BFC4-3CBD-1280-7FE7-8C2CE5132859}"/>
            </ac:spMkLst>
          </pc:spChg>
          <pc:spChg chg="add mod ord">
            <ac:chgData name="남 상현" userId="03ad4a8e8f7310f3" providerId="LiveId" clId="{4D9F5E23-D26C-485A-8397-901187C24D1F}" dt="2022-05-06T11:58:15.042" v="1343" actId="14100"/>
            <ac:spMkLst>
              <pc:docMk/>
              <pc:sldMasterMk cId="932297425" sldId="2147483648"/>
              <pc:sldLayoutMk cId="571729023" sldId="2147483658"/>
              <ac:spMk id="22" creationId="{B926B31C-52DD-6BF3-8E0C-47A4F8725C51}"/>
            </ac:spMkLst>
          </pc:spChg>
          <pc:spChg chg="add mod ord">
            <ac:chgData name="남 상현" userId="03ad4a8e8f7310f3" providerId="LiveId" clId="{4D9F5E23-D26C-485A-8397-901187C24D1F}" dt="2022-05-06T11:57:58.402" v="1334" actId="1038"/>
            <ac:spMkLst>
              <pc:docMk/>
              <pc:sldMasterMk cId="932297425" sldId="2147483648"/>
              <pc:sldLayoutMk cId="571729023" sldId="2147483658"/>
              <ac:spMk id="23" creationId="{1B062D5E-5636-358D-7129-9DFC7866895E}"/>
            </ac:spMkLst>
          </pc:spChg>
          <pc:spChg chg="add del mod">
            <ac:chgData name="남 상현" userId="03ad4a8e8f7310f3" providerId="LiveId" clId="{4D9F5E23-D26C-485A-8397-901187C24D1F}" dt="2022-05-06T11:43:57.817" v="1100" actId="478"/>
            <ac:spMkLst>
              <pc:docMk/>
              <pc:sldMasterMk cId="932297425" sldId="2147483648"/>
              <pc:sldLayoutMk cId="571729023" sldId="2147483658"/>
              <ac:spMk id="24" creationId="{3AD20D56-C599-49C5-CD11-F0710CBFADB2}"/>
            </ac:spMkLst>
          </pc:spChg>
          <pc:spChg chg="add mod ord">
            <ac:chgData name="남 상현" userId="03ad4a8e8f7310f3" providerId="LiveId" clId="{4D9F5E23-D26C-485A-8397-901187C24D1F}" dt="2022-05-06T11:57:58.402" v="1334" actId="1038"/>
            <ac:spMkLst>
              <pc:docMk/>
              <pc:sldMasterMk cId="932297425" sldId="2147483648"/>
              <pc:sldLayoutMk cId="571729023" sldId="2147483658"/>
              <ac:spMk id="25" creationId="{A67F5CCE-CF76-1A9D-62CD-27E49BB292DC}"/>
            </ac:spMkLst>
          </pc:spChg>
          <pc:spChg chg="add mod">
            <ac:chgData name="남 상현" userId="03ad4a8e8f7310f3" providerId="LiveId" clId="{4D9F5E23-D26C-485A-8397-901187C24D1F}" dt="2022-05-06T11:47:11.717" v="1141"/>
            <ac:spMkLst>
              <pc:docMk/>
              <pc:sldMasterMk cId="932297425" sldId="2147483648"/>
              <pc:sldLayoutMk cId="571729023" sldId="2147483658"/>
              <ac:spMk id="27" creationId="{50B71A4A-4595-8EAD-0FBC-6A5F93FDB872}"/>
            </ac:spMkLst>
          </pc:spChg>
          <pc:spChg chg="add del mod">
            <ac:chgData name="남 상현" userId="03ad4a8e8f7310f3" providerId="LiveId" clId="{4D9F5E23-D26C-485A-8397-901187C24D1F}" dt="2022-05-06T11:47:59.183" v="1171" actId="21"/>
            <ac:spMkLst>
              <pc:docMk/>
              <pc:sldMasterMk cId="932297425" sldId="2147483648"/>
              <pc:sldLayoutMk cId="571729023" sldId="2147483658"/>
              <ac:spMk id="28" creationId="{A6DFFDB5-AA8B-BF87-73BE-E8F0421DCB2F}"/>
            </ac:spMkLst>
          </pc:spChg>
          <pc:spChg chg="add mod">
            <ac:chgData name="남 상현" userId="03ad4a8e8f7310f3" providerId="LiveId" clId="{4D9F5E23-D26C-485A-8397-901187C24D1F}" dt="2022-05-06T11:54:28.596" v="1229"/>
            <ac:spMkLst>
              <pc:docMk/>
              <pc:sldMasterMk cId="932297425" sldId="2147483648"/>
              <pc:sldLayoutMk cId="571729023" sldId="2147483658"/>
              <ac:spMk id="31" creationId="{8A237AE4-7137-24A7-BFA8-541FA6B28283}"/>
            </ac:spMkLst>
          </pc:spChg>
          <pc:spChg chg="add mod ord">
            <ac:chgData name="남 상현" userId="03ad4a8e8f7310f3" providerId="LiveId" clId="{4D9F5E23-D26C-485A-8397-901187C24D1F}" dt="2022-05-06T11:59:35.646" v="1380" actId="478"/>
            <ac:spMkLst>
              <pc:docMk/>
              <pc:sldMasterMk cId="932297425" sldId="2147483648"/>
              <pc:sldLayoutMk cId="571729023" sldId="2147483658"/>
              <ac:spMk id="32" creationId="{316E5289-82E1-0013-B757-245E5D851559}"/>
            </ac:spMkLst>
          </pc:spChg>
          <pc:spChg chg="add del mod">
            <ac:chgData name="남 상현" userId="03ad4a8e8f7310f3" providerId="LiveId" clId="{4D9F5E23-D26C-485A-8397-901187C24D1F}" dt="2022-05-06T11:55:29.926" v="1261" actId="21"/>
            <ac:spMkLst>
              <pc:docMk/>
              <pc:sldMasterMk cId="932297425" sldId="2147483648"/>
              <pc:sldLayoutMk cId="571729023" sldId="2147483658"/>
              <ac:spMk id="33" creationId="{29005582-D717-7461-982B-2619427B7674}"/>
            </ac:spMkLst>
          </pc:spChg>
          <pc:spChg chg="add mod ord">
            <ac:chgData name="남 상현" userId="03ad4a8e8f7310f3" providerId="LiveId" clId="{4D9F5E23-D26C-485A-8397-901187C24D1F}" dt="2022-05-06T11:59:35.646" v="1380" actId="478"/>
            <ac:spMkLst>
              <pc:docMk/>
              <pc:sldMasterMk cId="932297425" sldId="2147483648"/>
              <pc:sldLayoutMk cId="571729023" sldId="2147483658"/>
              <ac:spMk id="35" creationId="{89FDD02D-6412-09CC-B15E-33B30B22F5FB}"/>
            </ac:spMkLst>
          </pc:spChg>
          <pc:spChg chg="add mod">
            <ac:chgData name="남 상현" userId="03ad4a8e8f7310f3" providerId="LiveId" clId="{4D9F5E23-D26C-485A-8397-901187C24D1F}" dt="2022-05-06T11:59:59.863" v="1390"/>
            <ac:spMkLst>
              <pc:docMk/>
              <pc:sldMasterMk cId="932297425" sldId="2147483648"/>
              <pc:sldLayoutMk cId="571729023" sldId="2147483658"/>
              <ac:spMk id="39" creationId="{A9AA73F5-1483-FF55-35F5-6CA37083A963}"/>
            </ac:spMkLst>
          </pc:spChg>
          <pc:spChg chg="add mod ord">
            <ac:chgData name="남 상현" userId="03ad4a8e8f7310f3" providerId="LiveId" clId="{4D9F5E23-D26C-485A-8397-901187C24D1F}" dt="2022-05-06T12:03:07.143" v="1549" actId="1038"/>
            <ac:spMkLst>
              <pc:docMk/>
              <pc:sldMasterMk cId="932297425" sldId="2147483648"/>
              <pc:sldLayoutMk cId="571729023" sldId="2147483658"/>
              <ac:spMk id="41" creationId="{BA310DCC-C632-A45B-AD15-5B77A2A40177}"/>
            </ac:spMkLst>
          </pc:spChg>
          <pc:spChg chg="add mod">
            <ac:chgData name="남 상현" userId="03ad4a8e8f7310f3" providerId="LiveId" clId="{4D9F5E23-D26C-485A-8397-901187C24D1F}" dt="2022-05-06T12:03:07.143" v="1549" actId="1038"/>
            <ac:spMkLst>
              <pc:docMk/>
              <pc:sldMasterMk cId="932297425" sldId="2147483648"/>
              <pc:sldLayoutMk cId="571729023" sldId="2147483658"/>
              <ac:spMk id="42" creationId="{3305BBF7-0AFE-981E-3CF1-B162CC3EE799}"/>
            </ac:spMkLst>
          </pc:spChg>
          <pc:spChg chg="add del mod ord">
            <ac:chgData name="남 상현" userId="03ad4a8e8f7310f3" providerId="LiveId" clId="{4D9F5E23-D26C-485A-8397-901187C24D1F}" dt="2022-05-06T12:01:58.764" v="1442" actId="21"/>
            <ac:spMkLst>
              <pc:docMk/>
              <pc:sldMasterMk cId="932297425" sldId="2147483648"/>
              <pc:sldLayoutMk cId="571729023" sldId="2147483658"/>
              <ac:spMk id="44" creationId="{73C65E8F-FB61-E6DA-3CA1-BAC692E86530}"/>
            </ac:spMkLst>
          </pc:spChg>
          <pc:grpChg chg="add del mod">
            <ac:chgData name="남 상현" userId="03ad4a8e8f7310f3" providerId="LiveId" clId="{4D9F5E23-D26C-485A-8397-901187C24D1F}" dt="2022-05-06T12:00:01.587" v="1392" actId="478"/>
            <ac:grpSpMkLst>
              <pc:docMk/>
              <pc:sldMasterMk cId="932297425" sldId="2147483648"/>
              <pc:sldLayoutMk cId="571729023" sldId="2147483658"/>
              <ac:grpSpMk id="34" creationId="{7C097687-DEC8-3C0D-036B-4AEDA7FFF79E}"/>
            </ac:grpSpMkLst>
          </pc:grpChg>
          <pc:grpChg chg="add mod">
            <ac:chgData name="남 상현" userId="03ad4a8e8f7310f3" providerId="LiveId" clId="{4D9F5E23-D26C-485A-8397-901187C24D1F}" dt="2022-05-06T12:03:07.143" v="1549" actId="1038"/>
            <ac:grpSpMkLst>
              <pc:docMk/>
              <pc:sldMasterMk cId="932297425" sldId="2147483648"/>
              <pc:sldLayoutMk cId="571729023" sldId="2147483658"/>
              <ac:grpSpMk id="38" creationId="{AAFCF1A6-D1E8-A423-F7B9-131A53E3D642}"/>
            </ac:grpSpMkLst>
          </pc:grpChg>
          <pc:picChg chg="add del mod">
            <ac:chgData name="남 상현" userId="03ad4a8e8f7310f3" providerId="LiveId" clId="{4D9F5E23-D26C-485A-8397-901187C24D1F}" dt="2022-05-06T11:58:43.927" v="1361" actId="21"/>
            <ac:picMkLst>
              <pc:docMk/>
              <pc:sldMasterMk cId="932297425" sldId="2147483648"/>
              <pc:sldLayoutMk cId="571729023" sldId="2147483658"/>
              <ac:picMk id="6" creationId="{6DD7CE57-5CEF-4BA6-FB59-0746FA5A4878}"/>
            </ac:picMkLst>
          </pc:picChg>
          <pc:picChg chg="add del mod">
            <ac:chgData name="남 상현" userId="03ad4a8e8f7310f3" providerId="LiveId" clId="{4D9F5E23-D26C-485A-8397-901187C24D1F}" dt="2022-05-06T11:40:55.720" v="1043" actId="21"/>
            <ac:picMkLst>
              <pc:docMk/>
              <pc:sldMasterMk cId="932297425" sldId="2147483648"/>
              <pc:sldLayoutMk cId="571729023" sldId="2147483658"/>
              <ac:picMk id="7" creationId="{0E8EADAF-FF44-2597-2AE9-2648371A83D3}"/>
            </ac:picMkLst>
          </pc:picChg>
          <pc:picChg chg="add mod ord modCrop">
            <ac:chgData name="남 상현" userId="03ad4a8e8f7310f3" providerId="LiveId" clId="{4D9F5E23-D26C-485A-8397-901187C24D1F}" dt="2022-05-07T08:28:15.546" v="1788" actId="1036"/>
            <ac:picMkLst>
              <pc:docMk/>
              <pc:sldMasterMk cId="932297425" sldId="2147483648"/>
              <pc:sldLayoutMk cId="571729023" sldId="2147483658"/>
              <ac:picMk id="8" creationId="{615261DE-46F1-28BC-8E4A-5B45DE1A1C6A}"/>
            </ac:picMkLst>
          </pc:picChg>
          <pc:picChg chg="del">
            <ac:chgData name="남 상현" userId="03ad4a8e8f7310f3" providerId="LiveId" clId="{4D9F5E23-D26C-485A-8397-901187C24D1F}" dt="2022-05-06T11:36:00.996" v="941" actId="478"/>
            <ac:picMkLst>
              <pc:docMk/>
              <pc:sldMasterMk cId="932297425" sldId="2147483648"/>
              <pc:sldLayoutMk cId="571729023" sldId="2147483658"/>
              <ac:picMk id="9" creationId="{C6A7E6F4-8A62-470D-B64F-5F475CAD7BEC}"/>
            </ac:picMkLst>
          </pc:picChg>
          <pc:picChg chg="del">
            <ac:chgData name="남 상현" userId="03ad4a8e8f7310f3" providerId="LiveId" clId="{4D9F5E23-D26C-485A-8397-901187C24D1F}" dt="2022-05-06T11:36:00.032" v="940" actId="478"/>
            <ac:picMkLst>
              <pc:docMk/>
              <pc:sldMasterMk cId="932297425" sldId="2147483648"/>
              <pc:sldLayoutMk cId="571729023" sldId="2147483658"/>
              <ac:picMk id="17" creationId="{C728270B-C730-4B50-9C1B-42E4B66CFEA4}"/>
            </ac:picMkLst>
          </pc:picChg>
          <pc:picChg chg="add del mod">
            <ac:chgData name="남 상현" userId="03ad4a8e8f7310f3" providerId="LiveId" clId="{4D9F5E23-D26C-485A-8397-901187C24D1F}" dt="2022-05-06T11:46:59.438" v="1136" actId="478"/>
            <ac:picMkLst>
              <pc:docMk/>
              <pc:sldMasterMk cId="932297425" sldId="2147483648"/>
              <pc:sldLayoutMk cId="571729023" sldId="2147483658"/>
              <ac:picMk id="26" creationId="{42C2767E-1262-A1E8-C97F-10D9CE4F06AE}"/>
            </ac:picMkLst>
          </pc:picChg>
          <pc:picChg chg="add mod ord modCrop">
            <ac:chgData name="남 상현" userId="03ad4a8e8f7310f3" providerId="LiveId" clId="{4D9F5E23-D26C-485A-8397-901187C24D1F}" dt="2022-05-06T11:57:58.402" v="1334" actId="1038"/>
            <ac:picMkLst>
              <pc:docMk/>
              <pc:sldMasterMk cId="932297425" sldId="2147483648"/>
              <pc:sldLayoutMk cId="571729023" sldId="2147483658"/>
              <ac:picMk id="29" creationId="{E7590600-0187-6864-5A36-0E8BA87412A0}"/>
            </ac:picMkLst>
          </pc:picChg>
          <pc:picChg chg="add del mod ord modCrop">
            <ac:chgData name="남 상현" userId="03ad4a8e8f7310f3" providerId="LiveId" clId="{4D9F5E23-D26C-485A-8397-901187C24D1F}" dt="2022-05-06T11:59:49.109" v="1383" actId="478"/>
            <ac:picMkLst>
              <pc:docMk/>
              <pc:sldMasterMk cId="932297425" sldId="2147483648"/>
              <pc:sldLayoutMk cId="571729023" sldId="2147483658"/>
              <ac:picMk id="30" creationId="{9F9BF1F7-0C51-E0BE-3103-4625A689C851}"/>
            </ac:picMkLst>
          </pc:picChg>
          <pc:picChg chg="add del mod">
            <ac:chgData name="남 상현" userId="03ad4a8e8f7310f3" providerId="LiveId" clId="{4D9F5E23-D26C-485A-8397-901187C24D1F}" dt="2022-05-06T11:56:24.284" v="1300"/>
            <ac:picMkLst>
              <pc:docMk/>
              <pc:sldMasterMk cId="932297425" sldId="2147483648"/>
              <pc:sldLayoutMk cId="571729023" sldId="2147483658"/>
              <ac:picMk id="36" creationId="{47D43673-C983-6239-BD1D-3AA340CC5969}"/>
            </ac:picMkLst>
          </pc:picChg>
          <pc:picChg chg="add mod ord modCrop">
            <ac:chgData name="남 상현" userId="03ad4a8e8f7310f3" providerId="LiveId" clId="{4D9F5E23-D26C-485A-8397-901187C24D1F}" dt="2022-05-06T12:03:07.143" v="1549" actId="1038"/>
            <ac:picMkLst>
              <pc:docMk/>
              <pc:sldMasterMk cId="932297425" sldId="2147483648"/>
              <pc:sldLayoutMk cId="571729023" sldId="2147483658"/>
              <ac:picMk id="37" creationId="{0F9297F2-05C9-D205-B8C9-53C77007BBD9}"/>
            </ac:picMkLst>
          </pc:picChg>
          <pc:picChg chg="add mod">
            <ac:chgData name="남 상현" userId="03ad4a8e8f7310f3" providerId="LiveId" clId="{4D9F5E23-D26C-485A-8397-901187C24D1F}" dt="2022-05-06T11:59:59.863" v="1390"/>
            <ac:picMkLst>
              <pc:docMk/>
              <pc:sldMasterMk cId="932297425" sldId="2147483648"/>
              <pc:sldLayoutMk cId="571729023" sldId="2147483658"/>
              <ac:picMk id="40" creationId="{C20DBF7D-8768-5DAE-F57A-B7E5CE81A723}"/>
            </ac:picMkLst>
          </pc:picChg>
          <pc:picChg chg="add del mod">
            <ac:chgData name="남 상현" userId="03ad4a8e8f7310f3" providerId="LiveId" clId="{4D9F5E23-D26C-485A-8397-901187C24D1F}" dt="2022-05-06T11:59:35.646" v="1380" actId="478"/>
            <ac:picMkLst>
              <pc:docMk/>
              <pc:sldMasterMk cId="932297425" sldId="2147483648"/>
              <pc:sldLayoutMk cId="571729023" sldId="2147483658"/>
              <ac:picMk id="1026" creationId="{CCED0B65-BC11-5301-8CB3-58B5733A5445}"/>
            </ac:picMkLst>
          </pc:picChg>
          <pc:picChg chg="add del mod">
            <ac:chgData name="남 상현" userId="03ad4a8e8f7310f3" providerId="LiveId" clId="{4D9F5E23-D26C-485A-8397-901187C24D1F}" dt="2022-05-06T12:00:38.819" v="1404" actId="478"/>
            <ac:picMkLst>
              <pc:docMk/>
              <pc:sldMasterMk cId="932297425" sldId="2147483648"/>
              <pc:sldLayoutMk cId="571729023" sldId="2147483658"/>
              <ac:picMk id="1028" creationId="{E7578C42-7FDA-9416-09AC-4F0E220B0189}"/>
            </ac:picMkLst>
          </pc:picChg>
          <pc:picChg chg="add mod">
            <ac:chgData name="남 상현" userId="03ad4a8e8f7310f3" providerId="LiveId" clId="{4D9F5E23-D26C-485A-8397-901187C24D1F}" dt="2022-05-06T12:03:07.143" v="1549" actId="1038"/>
            <ac:picMkLst>
              <pc:docMk/>
              <pc:sldMasterMk cId="932297425" sldId="2147483648"/>
              <pc:sldLayoutMk cId="571729023" sldId="2147483658"/>
              <ac:picMk id="1030" creationId="{1FD9064D-51C6-6524-469E-E1EC6FE506F7}"/>
            </ac:picMkLst>
          </pc:picChg>
          <pc:cxnChg chg="del">
            <ac:chgData name="남 상현" userId="03ad4a8e8f7310f3" providerId="LiveId" clId="{4D9F5E23-D26C-485A-8397-901187C24D1F}" dt="2022-05-06T11:36:57.104" v="957" actId="478"/>
            <ac:cxnSpMkLst>
              <pc:docMk/>
              <pc:sldMasterMk cId="932297425" sldId="2147483648"/>
              <pc:sldLayoutMk cId="571729023" sldId="2147483658"/>
              <ac:cxnSpMk id="13" creationId="{03130E91-ED2A-4588-B88A-EC0293B64057}"/>
            </ac:cxnSpMkLst>
          </pc:cxnChg>
        </pc:sldLayoutChg>
        <pc:sldLayoutChg chg="new mod">
          <pc:chgData name="남 상현" userId="03ad4a8e8f7310f3" providerId="LiveId" clId="{4D9F5E23-D26C-485A-8397-901187C24D1F}" dt="2022-05-07T13:08:53.998" v="1803" actId="6014"/>
          <pc:sldLayoutMkLst>
            <pc:docMk/>
            <pc:sldMasterMk cId="932297425" sldId="2147483648"/>
            <pc:sldLayoutMk cId="1369605655" sldId="2147483659"/>
          </pc:sldLayoutMkLst>
        </pc:sldLayoutChg>
      </pc:sldMasterChg>
    </pc:docChg>
  </pc:docChgLst>
  <pc:docChgLst>
    <pc:chgData name="남 상현" userId="03ad4a8e8f7310f3" providerId="LiveId" clId="{D81FA332-3844-4D84-A857-3C0418EE709F}"/>
    <pc:docChg chg="undo redo custSel addSld delSld modSld modMainMaster">
      <pc:chgData name="남 상현" userId="03ad4a8e8f7310f3" providerId="LiveId" clId="{D81FA332-3844-4D84-A857-3C0418EE709F}" dt="2022-05-16T12:25:23.623" v="6220" actId="20577"/>
      <pc:docMkLst>
        <pc:docMk/>
      </pc:docMkLst>
      <pc:sldChg chg="addSp modSp del">
        <pc:chgData name="남 상현" userId="03ad4a8e8f7310f3" providerId="LiveId" clId="{D81FA332-3844-4D84-A857-3C0418EE709F}" dt="2022-05-09T15:12:02.521" v="3917" actId="47"/>
        <pc:sldMkLst>
          <pc:docMk/>
          <pc:sldMk cId="3741772582" sldId="257"/>
        </pc:sldMkLst>
        <pc:graphicFrameChg chg="add mod">
          <ac:chgData name="남 상현" userId="03ad4a8e8f7310f3" providerId="LiveId" clId="{D81FA332-3844-4D84-A857-3C0418EE709F}" dt="2022-05-09T02:27:54.533" v="521"/>
          <ac:graphicFrameMkLst>
            <pc:docMk/>
            <pc:sldMk cId="3741772582" sldId="257"/>
            <ac:graphicFrameMk id="3" creationId="{C67D42BD-E02C-A2F1-BC94-D61596DECC35}"/>
          </ac:graphicFrameMkLst>
        </pc:graphicFrameChg>
        <pc:picChg chg="add mod">
          <ac:chgData name="남 상현" userId="03ad4a8e8f7310f3" providerId="LiveId" clId="{D81FA332-3844-4D84-A857-3C0418EE709F}" dt="2022-05-09T02:27:54.533" v="521"/>
          <ac:picMkLst>
            <pc:docMk/>
            <pc:sldMk cId="3741772582" sldId="257"/>
            <ac:picMk id="4" creationId="{4CAC7B42-E5C1-2144-3660-AF47DA35B174}"/>
          </ac:picMkLst>
        </pc:picChg>
        <pc:picChg chg="add mod">
          <ac:chgData name="남 상현" userId="03ad4a8e8f7310f3" providerId="LiveId" clId="{D81FA332-3844-4D84-A857-3C0418EE709F}" dt="2022-05-09T02:27:54.533" v="521"/>
          <ac:picMkLst>
            <pc:docMk/>
            <pc:sldMk cId="3741772582" sldId="257"/>
            <ac:picMk id="5" creationId="{E1934474-0145-46EE-12C1-AD8C73B59000}"/>
          </ac:picMkLst>
        </pc:picChg>
      </pc:sldChg>
      <pc:sldChg chg="addSp delSp modSp mod">
        <pc:chgData name="남 상현" userId="03ad4a8e8f7310f3" providerId="LiveId" clId="{D81FA332-3844-4D84-A857-3C0418EE709F}" dt="2022-05-16T12:25:23.623" v="6220" actId="20577"/>
        <pc:sldMkLst>
          <pc:docMk/>
          <pc:sldMk cId="1943319732" sldId="258"/>
        </pc:sldMkLst>
        <pc:spChg chg="mod">
          <ac:chgData name="남 상현" userId="03ad4a8e8f7310f3" providerId="LiveId" clId="{D81FA332-3844-4D84-A857-3C0418EE709F}" dt="2022-05-09T01:58:29.401" v="324"/>
          <ac:spMkLst>
            <pc:docMk/>
            <pc:sldMk cId="1943319732" sldId="258"/>
            <ac:spMk id="2" creationId="{3A20B1F9-438C-C326-9D48-4136EC818F12}"/>
          </ac:spMkLst>
        </pc:spChg>
        <pc:spChg chg="add del mod">
          <ac:chgData name="남 상현" userId="03ad4a8e8f7310f3" providerId="LiveId" clId="{D81FA332-3844-4D84-A857-3C0418EE709F}" dt="2022-05-09T03:17:47.410" v="1550" actId="478"/>
          <ac:spMkLst>
            <pc:docMk/>
            <pc:sldMk cId="1943319732" sldId="258"/>
            <ac:spMk id="18" creationId="{7F84D226-EA10-7F6D-4C64-889A164CAADA}"/>
          </ac:spMkLst>
        </pc:spChg>
        <pc:graphicFrameChg chg="add mod modGraphic">
          <ac:chgData name="남 상현" userId="03ad4a8e8f7310f3" providerId="LiveId" clId="{D81FA332-3844-4D84-A857-3C0418EE709F}" dt="2022-05-09T03:19:09.616" v="1565" actId="207"/>
          <ac:graphicFrameMkLst>
            <pc:docMk/>
            <pc:sldMk cId="1943319732" sldId="258"/>
            <ac:graphicFrameMk id="7" creationId="{2F5A609F-5670-708E-55FA-73E003FDFE0A}"/>
          </ac:graphicFrameMkLst>
        </pc:graphicFrameChg>
        <pc:graphicFrameChg chg="add del mod ord">
          <ac:chgData name="남 상현" userId="03ad4a8e8f7310f3" providerId="LiveId" clId="{D81FA332-3844-4D84-A857-3C0418EE709F}" dt="2022-05-09T02:24:47.599" v="433" actId="478"/>
          <ac:graphicFrameMkLst>
            <pc:docMk/>
            <pc:sldMk cId="1943319732" sldId="258"/>
            <ac:graphicFrameMk id="11" creationId="{630D19F5-E78B-C5F0-9433-BF48C9EC100B}"/>
          </ac:graphicFrameMkLst>
        </pc:graphicFrameChg>
        <pc:graphicFrameChg chg="add del mod modGraphic">
          <ac:chgData name="남 상현" userId="03ad4a8e8f7310f3" providerId="LiveId" clId="{D81FA332-3844-4D84-A857-3C0418EE709F}" dt="2022-05-09T02:27:53.605" v="520" actId="21"/>
          <ac:graphicFrameMkLst>
            <pc:docMk/>
            <pc:sldMk cId="1943319732" sldId="258"/>
            <ac:graphicFrameMk id="12" creationId="{643C5513-7A21-8A64-BD0D-FA1E47BB985D}"/>
          </ac:graphicFrameMkLst>
        </pc:graphicFrameChg>
        <pc:graphicFrameChg chg="add del mod">
          <ac:chgData name="남 상현" userId="03ad4a8e8f7310f3" providerId="LiveId" clId="{D81FA332-3844-4D84-A857-3C0418EE709F}" dt="2022-05-09T02:28:38.344" v="525" actId="478"/>
          <ac:graphicFrameMkLst>
            <pc:docMk/>
            <pc:sldMk cId="1943319732" sldId="258"/>
            <ac:graphicFrameMk id="15" creationId="{4DF3D9AB-BC16-D194-4D76-746C72AD41AE}"/>
          </ac:graphicFrameMkLst>
        </pc:graphicFrameChg>
        <pc:graphicFrameChg chg="add mod modGraphic">
          <ac:chgData name="남 상현" userId="03ad4a8e8f7310f3" providerId="LiveId" clId="{D81FA332-3844-4D84-A857-3C0418EE709F}" dt="2022-05-16T12:25:23.623" v="6220" actId="20577"/>
          <ac:graphicFrameMkLst>
            <pc:docMk/>
            <pc:sldMk cId="1943319732" sldId="258"/>
            <ac:graphicFrameMk id="16" creationId="{2CFF0435-7A07-C468-852F-D7001EBEB201}"/>
          </ac:graphicFrameMkLst>
        </pc:graphicFrameChg>
        <pc:picChg chg="add del mod">
          <ac:chgData name="남 상현" userId="03ad4a8e8f7310f3" providerId="LiveId" clId="{D81FA332-3844-4D84-A857-3C0418EE709F}" dt="2022-05-09T01:48:25.871" v="3" actId="478"/>
          <ac:picMkLst>
            <pc:docMk/>
            <pc:sldMk cId="1943319732" sldId="258"/>
            <ac:picMk id="4" creationId="{7928382F-BDC9-FB27-77D9-2968229FA395}"/>
          </ac:picMkLst>
        </pc:picChg>
        <pc:picChg chg="add del mod">
          <ac:chgData name="남 상현" userId="03ad4a8e8f7310f3" providerId="LiveId" clId="{D81FA332-3844-4D84-A857-3C0418EE709F}" dt="2022-05-09T01:48:26.635" v="5" actId="478"/>
          <ac:picMkLst>
            <pc:docMk/>
            <pc:sldMk cId="1943319732" sldId="258"/>
            <ac:picMk id="5" creationId="{BDFEFEF9-248B-38C9-DF94-7ED50B60452D}"/>
          </ac:picMkLst>
        </pc:picChg>
        <pc:picChg chg="add mod ord">
          <ac:chgData name="남 상현" userId="03ad4a8e8f7310f3" providerId="LiveId" clId="{D81FA332-3844-4D84-A857-3C0418EE709F}" dt="2022-05-09T02:29:58.719" v="583" actId="1036"/>
          <ac:picMkLst>
            <pc:docMk/>
            <pc:sldMk cId="1943319732" sldId="258"/>
            <ac:picMk id="6" creationId="{C0CD3B33-D45E-7F98-A439-60E191255BE9}"/>
          </ac:picMkLst>
        </pc:picChg>
        <pc:picChg chg="del">
          <ac:chgData name="남 상현" userId="03ad4a8e8f7310f3" providerId="LiveId" clId="{D81FA332-3844-4D84-A857-3C0418EE709F}" dt="2022-05-09T01:48:26.252" v="4" actId="478"/>
          <ac:picMkLst>
            <pc:docMk/>
            <pc:sldMk cId="1943319732" sldId="258"/>
            <ac:picMk id="8" creationId="{199E4AD9-7A1A-42FF-6888-189991B20887}"/>
          </ac:picMkLst>
        </pc:picChg>
        <pc:picChg chg="add del mod ord">
          <ac:chgData name="남 상현" userId="03ad4a8e8f7310f3" providerId="LiveId" clId="{D81FA332-3844-4D84-A857-3C0418EE709F}" dt="2022-05-09T02:27:53.605" v="520" actId="21"/>
          <ac:picMkLst>
            <pc:docMk/>
            <pc:sldMk cId="1943319732" sldId="258"/>
            <ac:picMk id="10" creationId="{AEA445A2-CCEE-5DDF-EAD2-C0C4E4A0C7E9}"/>
          </ac:picMkLst>
        </pc:picChg>
        <pc:picChg chg="add del mod">
          <ac:chgData name="남 상현" userId="03ad4a8e8f7310f3" providerId="LiveId" clId="{D81FA332-3844-4D84-A857-3C0418EE709F}" dt="2022-05-09T02:27:53.605" v="520" actId="21"/>
          <ac:picMkLst>
            <pc:docMk/>
            <pc:sldMk cId="1943319732" sldId="258"/>
            <ac:picMk id="14" creationId="{85072C65-279E-9E3B-E2CD-736983070687}"/>
          </ac:picMkLst>
        </pc:picChg>
      </pc:sldChg>
      <pc:sldChg chg="del">
        <pc:chgData name="남 상현" userId="03ad4a8e8f7310f3" providerId="LiveId" clId="{D81FA332-3844-4D84-A857-3C0418EE709F}" dt="2022-05-09T15:12:02.521" v="3917" actId="47"/>
        <pc:sldMkLst>
          <pc:docMk/>
          <pc:sldMk cId="3150507953" sldId="259"/>
        </pc:sldMkLst>
      </pc:sldChg>
      <pc:sldChg chg="addSp delSp modSp mod modClrScheme chgLayout">
        <pc:chgData name="남 상현" userId="03ad4a8e8f7310f3" providerId="LiveId" clId="{D81FA332-3844-4D84-A857-3C0418EE709F}" dt="2022-05-12T14:10:15.651" v="6219" actId="478"/>
        <pc:sldMkLst>
          <pc:docMk/>
          <pc:sldMk cId="1723537426" sldId="260"/>
        </pc:sldMkLst>
        <pc:spChg chg="add mod ord">
          <ac:chgData name="남 상현" userId="03ad4a8e8f7310f3" providerId="LiveId" clId="{D81FA332-3844-4D84-A857-3C0418EE709F}" dt="2022-05-09T01:57:22.039" v="306" actId="1076"/>
          <ac:spMkLst>
            <pc:docMk/>
            <pc:sldMk cId="1723537426" sldId="260"/>
            <ac:spMk id="2" creationId="{8D1AFCDE-EAF5-934C-CE60-70C10D0647D3}"/>
          </ac:spMkLst>
        </pc:spChg>
        <pc:spChg chg="add del mod">
          <ac:chgData name="남 상현" userId="03ad4a8e8f7310f3" providerId="LiveId" clId="{D81FA332-3844-4D84-A857-3C0418EE709F}" dt="2022-05-09T01:52:58.884" v="57"/>
          <ac:spMkLst>
            <pc:docMk/>
            <pc:sldMk cId="1723537426" sldId="260"/>
            <ac:spMk id="3" creationId="{012D456F-EFDD-55D2-E178-1BD83400CA13}"/>
          </ac:spMkLst>
        </pc:spChg>
        <pc:spChg chg="add del mod">
          <ac:chgData name="남 상현" userId="03ad4a8e8f7310f3" providerId="LiveId" clId="{D81FA332-3844-4D84-A857-3C0418EE709F}" dt="2022-05-09T01:52:58.881" v="55" actId="478"/>
          <ac:spMkLst>
            <pc:docMk/>
            <pc:sldMk cId="1723537426" sldId="260"/>
            <ac:spMk id="5" creationId="{A4E9ABED-6D60-38BD-39BA-33C3AF413979}"/>
          </ac:spMkLst>
        </pc:spChg>
        <pc:spChg chg="del mod ord">
          <ac:chgData name="남 상현" userId="03ad4a8e8f7310f3" providerId="LiveId" clId="{D81FA332-3844-4D84-A857-3C0418EE709F}" dt="2022-05-09T01:48:39.354" v="6" actId="700"/>
          <ac:spMkLst>
            <pc:docMk/>
            <pc:sldMk cId="1723537426" sldId="260"/>
            <ac:spMk id="6" creationId="{5AD6A011-FF8D-BE08-1BB6-43E1FB4237C8}"/>
          </ac:spMkLst>
        </pc:spChg>
        <pc:spChg chg="add del mod">
          <ac:chgData name="남 상현" userId="03ad4a8e8f7310f3" providerId="LiveId" clId="{D81FA332-3844-4D84-A857-3C0418EE709F}" dt="2022-05-09T01:57:16.904" v="305" actId="478"/>
          <ac:spMkLst>
            <pc:docMk/>
            <pc:sldMk cId="1723537426" sldId="260"/>
            <ac:spMk id="7" creationId="{21F95102-80D3-7297-7EB5-0DA069C95703}"/>
          </ac:spMkLst>
        </pc:spChg>
        <pc:spChg chg="add mod">
          <ac:chgData name="남 상현" userId="03ad4a8e8f7310f3" providerId="LiveId" clId="{D81FA332-3844-4D84-A857-3C0418EE709F}" dt="2022-05-09T01:57:28.432" v="309" actId="165"/>
          <ac:spMkLst>
            <pc:docMk/>
            <pc:sldMk cId="1723537426" sldId="260"/>
            <ac:spMk id="8" creationId="{12F6C4D1-EF76-1230-DDCB-766A99E3AE35}"/>
          </ac:spMkLst>
        </pc:spChg>
        <pc:spChg chg="add del mod">
          <ac:chgData name="남 상현" userId="03ad4a8e8f7310f3" providerId="LiveId" clId="{D81FA332-3844-4D84-A857-3C0418EE709F}" dt="2022-05-09T01:54:16.549" v="83" actId="478"/>
          <ac:spMkLst>
            <pc:docMk/>
            <pc:sldMk cId="1723537426" sldId="260"/>
            <ac:spMk id="10" creationId="{E2207F68-423F-BC10-A708-5C69CDA6F7EE}"/>
          </ac:spMkLst>
        </pc:spChg>
        <pc:spChg chg="add mod">
          <ac:chgData name="남 상현" userId="03ad4a8e8f7310f3" providerId="LiveId" clId="{D81FA332-3844-4D84-A857-3C0418EE709F}" dt="2022-05-09T01:57:28.432" v="309" actId="165"/>
          <ac:spMkLst>
            <pc:docMk/>
            <pc:sldMk cId="1723537426" sldId="260"/>
            <ac:spMk id="11" creationId="{2FFDC8BF-A7E5-C731-4F29-A80645118808}"/>
          </ac:spMkLst>
        </pc:spChg>
        <pc:spChg chg="mod">
          <ac:chgData name="남 상현" userId="03ad4a8e8f7310f3" providerId="LiveId" clId="{D81FA332-3844-4D84-A857-3C0418EE709F}" dt="2022-05-09T01:54:46.600" v="97"/>
          <ac:spMkLst>
            <pc:docMk/>
            <pc:sldMk cId="1723537426" sldId="260"/>
            <ac:spMk id="14" creationId="{26DBC2B6-4637-7DBC-DF2E-435F588A1030}"/>
          </ac:spMkLst>
        </pc:spChg>
        <pc:spChg chg="mod">
          <ac:chgData name="남 상현" userId="03ad4a8e8f7310f3" providerId="LiveId" clId="{D81FA332-3844-4D84-A857-3C0418EE709F}" dt="2022-05-09T01:54:46.600" v="97"/>
          <ac:spMkLst>
            <pc:docMk/>
            <pc:sldMk cId="1723537426" sldId="260"/>
            <ac:spMk id="16" creationId="{5162E601-3FF8-6758-4E1A-62B49847A5E5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18" creationId="{1BA4F136-D8FB-D55A-335B-D7E8952D345C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20" creationId="{C15D311E-9FCF-875F-2538-1772FBAAC6F8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22" creationId="{DE464C38-C154-C5DF-81C6-B34D59A39F5B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24" creationId="{A80114CA-3135-23EF-512B-FA78D964CED7}"/>
          </ac:spMkLst>
        </pc:spChg>
        <pc:spChg chg="mod">
          <ac:chgData name="남 상현" userId="03ad4a8e8f7310f3" providerId="LiveId" clId="{D81FA332-3844-4D84-A857-3C0418EE709F}" dt="2022-05-09T01:54:59.699" v="108"/>
          <ac:spMkLst>
            <pc:docMk/>
            <pc:sldMk cId="1723537426" sldId="260"/>
            <ac:spMk id="26" creationId="{ECE843C8-DE66-620B-319D-07BF3618D573}"/>
          </ac:spMkLst>
        </pc:spChg>
        <pc:spChg chg="mod">
          <ac:chgData name="남 상현" userId="03ad4a8e8f7310f3" providerId="LiveId" clId="{D81FA332-3844-4D84-A857-3C0418EE709F}" dt="2022-05-09T01:54:59.699" v="108"/>
          <ac:spMkLst>
            <pc:docMk/>
            <pc:sldMk cId="1723537426" sldId="260"/>
            <ac:spMk id="28" creationId="{1C5F639D-6BAD-F697-A2EE-0010E10A7ECB}"/>
          </ac:spMkLst>
        </pc:spChg>
        <pc:spChg chg="mod">
          <ac:chgData name="남 상현" userId="03ad4a8e8f7310f3" providerId="LiveId" clId="{D81FA332-3844-4D84-A857-3C0418EE709F}" dt="2022-05-09T01:54:59.398" v="107"/>
          <ac:spMkLst>
            <pc:docMk/>
            <pc:sldMk cId="1723537426" sldId="260"/>
            <ac:spMk id="30" creationId="{BA497F72-4715-03AD-B1B7-B9D9BB6A78C7}"/>
          </ac:spMkLst>
        </pc:spChg>
        <pc:spChg chg="mod">
          <ac:chgData name="남 상현" userId="03ad4a8e8f7310f3" providerId="LiveId" clId="{D81FA332-3844-4D84-A857-3C0418EE709F}" dt="2022-05-09T01:54:59.398" v="107"/>
          <ac:spMkLst>
            <pc:docMk/>
            <pc:sldMk cId="1723537426" sldId="260"/>
            <ac:spMk id="32" creationId="{ED794DA7-8248-EA26-DFBB-688CE073B392}"/>
          </ac:spMkLst>
        </pc:spChg>
        <pc:spChg chg="mod">
          <ac:chgData name="남 상현" userId="03ad4a8e8f7310f3" providerId="LiveId" clId="{D81FA332-3844-4D84-A857-3C0418EE709F}" dt="2022-05-09T01:54:59.171" v="106"/>
          <ac:spMkLst>
            <pc:docMk/>
            <pc:sldMk cId="1723537426" sldId="260"/>
            <ac:spMk id="34" creationId="{E46E509F-1178-8D7B-8443-4E702866F8ED}"/>
          </ac:spMkLst>
        </pc:spChg>
        <pc:spChg chg="mod">
          <ac:chgData name="남 상현" userId="03ad4a8e8f7310f3" providerId="LiveId" clId="{D81FA332-3844-4D84-A857-3C0418EE709F}" dt="2022-05-09T01:54:59.171" v="106"/>
          <ac:spMkLst>
            <pc:docMk/>
            <pc:sldMk cId="1723537426" sldId="260"/>
            <ac:spMk id="36" creationId="{B8A9CBEB-DF5D-F199-4F16-7651D893AA3A}"/>
          </ac:spMkLst>
        </pc:spChg>
        <pc:spChg chg="mod">
          <ac:chgData name="남 상현" userId="03ad4a8e8f7310f3" providerId="LiveId" clId="{D81FA332-3844-4D84-A857-3C0418EE709F}" dt="2022-05-09T01:55:37.051" v="160"/>
          <ac:spMkLst>
            <pc:docMk/>
            <pc:sldMk cId="1723537426" sldId="260"/>
            <ac:spMk id="38" creationId="{B0783713-4F1B-24D9-CF2E-52367090377C}"/>
          </ac:spMkLst>
        </pc:spChg>
        <pc:spChg chg="mod">
          <ac:chgData name="남 상현" userId="03ad4a8e8f7310f3" providerId="LiveId" clId="{D81FA332-3844-4D84-A857-3C0418EE709F}" dt="2022-05-09T01:55:37.051" v="160"/>
          <ac:spMkLst>
            <pc:docMk/>
            <pc:sldMk cId="1723537426" sldId="260"/>
            <ac:spMk id="40" creationId="{E025BD57-7A15-87D8-F858-598B72E213D9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42" creationId="{16EB9E14-8506-3180-67EB-40382375A675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44" creationId="{626E1892-A425-83B2-EF16-94D0451A8D52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46" creationId="{1BB4278C-4EA6-B36B-AA1B-DDD8C6B8DACC}"/>
          </ac:spMkLst>
        </pc:spChg>
        <pc:spChg chg="mod">
          <ac:chgData name="남 상현" userId="03ad4a8e8f7310f3" providerId="LiveId" clId="{D81FA332-3844-4D84-A857-3C0418EE709F}" dt="2022-05-09T01:55:44.853" v="176" actId="165"/>
          <ac:spMkLst>
            <pc:docMk/>
            <pc:sldMk cId="1723537426" sldId="260"/>
            <ac:spMk id="48" creationId="{1EDBFD12-1634-65B8-8C81-113A093DAD1D}"/>
          </ac:spMkLst>
        </pc:spChg>
        <pc:spChg chg="add del mod">
          <ac:chgData name="남 상현" userId="03ad4a8e8f7310f3" providerId="LiveId" clId="{D81FA332-3844-4D84-A857-3C0418EE709F}" dt="2022-05-09T01:55:46.814" v="177" actId="478"/>
          <ac:spMkLst>
            <pc:docMk/>
            <pc:sldMk cId="1723537426" sldId="260"/>
            <ac:spMk id="51" creationId="{CAE33C90-1D82-C11B-F990-5905D62E702B}"/>
          </ac:spMkLst>
        </pc:spChg>
        <pc:spChg chg="add mod topLvl">
          <ac:chgData name="남 상현" userId="03ad4a8e8f7310f3" providerId="LiveId" clId="{D81FA332-3844-4D84-A857-3C0418EE709F}" dt="2022-05-09T01:58:18.813" v="318" actId="164"/>
          <ac:spMkLst>
            <pc:docMk/>
            <pc:sldMk cId="1723537426" sldId="260"/>
            <ac:spMk id="53" creationId="{E33C14F2-2CD9-E7F0-8B99-09339E7A4C09}"/>
          </ac:spMkLst>
        </pc:spChg>
        <pc:spChg chg="mod">
          <ac:chgData name="남 상현" userId="03ad4a8e8f7310f3" providerId="LiveId" clId="{D81FA332-3844-4D84-A857-3C0418EE709F}" dt="2022-05-09T09:57:13.891" v="3009"/>
          <ac:spMkLst>
            <pc:docMk/>
            <pc:sldMk cId="1723537426" sldId="260"/>
            <ac:spMk id="57" creationId="{19AD87BC-F816-6F60-D7A0-5933EC60B6EA}"/>
          </ac:spMkLst>
        </pc:spChg>
        <pc:spChg chg="mod">
          <ac:chgData name="남 상현" userId="03ad4a8e8f7310f3" providerId="LiveId" clId="{D81FA332-3844-4D84-A857-3C0418EE709F}" dt="2022-05-09T01:56:17.002" v="208"/>
          <ac:spMkLst>
            <pc:docMk/>
            <pc:sldMk cId="1723537426" sldId="260"/>
            <ac:spMk id="58" creationId="{B348BD47-6DCA-B71C-9914-5C083AC49B5E}"/>
          </ac:spMkLst>
        </pc:spChg>
        <pc:spChg chg="mod">
          <ac:chgData name="남 상현" userId="03ad4a8e8f7310f3" providerId="LiveId" clId="{D81FA332-3844-4D84-A857-3C0418EE709F}" dt="2022-05-09T01:56:17.002" v="208"/>
          <ac:spMkLst>
            <pc:docMk/>
            <pc:sldMk cId="1723537426" sldId="260"/>
            <ac:spMk id="60" creationId="{8101E136-E491-460B-FE23-9F31043D344F}"/>
          </ac:spMkLst>
        </pc:spChg>
        <pc:spChg chg="mod">
          <ac:chgData name="남 상현" userId="03ad4a8e8f7310f3" providerId="LiveId" clId="{D81FA332-3844-4D84-A857-3C0418EE709F}" dt="2022-05-09T10:05:15.141" v="3193"/>
          <ac:spMkLst>
            <pc:docMk/>
            <pc:sldMk cId="1723537426" sldId="260"/>
            <ac:spMk id="63" creationId="{D97BBCF6-8274-B7DF-537C-3FBBF3780F82}"/>
          </ac:spMkLst>
        </pc:spChg>
        <pc:spChg chg="mod">
          <ac:chgData name="남 상현" userId="03ad4a8e8f7310f3" providerId="LiveId" clId="{D81FA332-3844-4D84-A857-3C0418EE709F}" dt="2022-05-09T01:56:20.753" v="210"/>
          <ac:spMkLst>
            <pc:docMk/>
            <pc:sldMk cId="1723537426" sldId="260"/>
            <ac:spMk id="64" creationId="{E1471BA9-2311-A053-04EB-DF65A31BE4FF}"/>
          </ac:spMkLst>
        </pc:spChg>
        <pc:spChg chg="mod">
          <ac:chgData name="남 상현" userId="03ad4a8e8f7310f3" providerId="LiveId" clId="{D81FA332-3844-4D84-A857-3C0418EE709F}" dt="2022-05-09T01:56:20.753" v="210"/>
          <ac:spMkLst>
            <pc:docMk/>
            <pc:sldMk cId="1723537426" sldId="260"/>
            <ac:spMk id="66" creationId="{90B7A7E9-4E7B-65AF-AD24-01F9850670E4}"/>
          </ac:spMkLst>
        </pc:spChg>
        <pc:spChg chg="mod">
          <ac:chgData name="남 상현" userId="03ad4a8e8f7310f3" providerId="LiveId" clId="{D81FA332-3844-4D84-A857-3C0418EE709F}" dt="2022-05-09T01:56:54.628" v="280"/>
          <ac:spMkLst>
            <pc:docMk/>
            <pc:sldMk cId="1723537426" sldId="260"/>
            <ac:spMk id="69" creationId="{4056BFD0-B504-52AB-A89A-F53EC3F67EF7}"/>
          </ac:spMkLst>
        </pc:spChg>
        <pc:spChg chg="mod">
          <ac:chgData name="남 상현" userId="03ad4a8e8f7310f3" providerId="LiveId" clId="{D81FA332-3844-4D84-A857-3C0418EE709F}" dt="2022-05-09T01:56:21.244" v="211"/>
          <ac:spMkLst>
            <pc:docMk/>
            <pc:sldMk cId="1723537426" sldId="260"/>
            <ac:spMk id="70" creationId="{672C2773-5D44-A466-F643-CB40D2A4029D}"/>
          </ac:spMkLst>
        </pc:spChg>
        <pc:spChg chg="mod">
          <ac:chgData name="남 상현" userId="03ad4a8e8f7310f3" providerId="LiveId" clId="{D81FA332-3844-4D84-A857-3C0418EE709F}" dt="2022-05-09T01:56:21.244" v="211"/>
          <ac:spMkLst>
            <pc:docMk/>
            <pc:sldMk cId="1723537426" sldId="260"/>
            <ac:spMk id="72" creationId="{2A6DA9D9-E771-0C9C-FAC7-BDAD6B0CFD2B}"/>
          </ac:spMkLst>
        </pc:spChg>
        <pc:spChg chg="mod">
          <ac:chgData name="남 상현" userId="03ad4a8e8f7310f3" providerId="LiveId" clId="{D81FA332-3844-4D84-A857-3C0418EE709F}" dt="2022-05-09T01:57:15.814" v="304"/>
          <ac:spMkLst>
            <pc:docMk/>
            <pc:sldMk cId="1723537426" sldId="260"/>
            <ac:spMk id="75" creationId="{62A98661-C9EB-E4EE-9CD8-147F1306EE47}"/>
          </ac:spMkLst>
        </pc:spChg>
        <pc:spChg chg="mod">
          <ac:chgData name="남 상현" userId="03ad4a8e8f7310f3" providerId="LiveId" clId="{D81FA332-3844-4D84-A857-3C0418EE709F}" dt="2022-05-09T01:56:21.604" v="212"/>
          <ac:spMkLst>
            <pc:docMk/>
            <pc:sldMk cId="1723537426" sldId="260"/>
            <ac:spMk id="76" creationId="{12C3A654-1D3E-1E7F-DE3B-30F033E3A568}"/>
          </ac:spMkLst>
        </pc:spChg>
        <pc:spChg chg="mod">
          <ac:chgData name="남 상현" userId="03ad4a8e8f7310f3" providerId="LiveId" clId="{D81FA332-3844-4D84-A857-3C0418EE709F}" dt="2022-05-09T01:56:21.604" v="212"/>
          <ac:spMkLst>
            <pc:docMk/>
            <pc:sldMk cId="1723537426" sldId="260"/>
            <ac:spMk id="78" creationId="{F592CC40-6903-44EC-D095-9973296943B8}"/>
          </ac:spMkLst>
        </pc:spChg>
        <pc:spChg chg="add del">
          <ac:chgData name="남 상현" userId="03ad4a8e8f7310f3" providerId="LiveId" clId="{D81FA332-3844-4D84-A857-3C0418EE709F}" dt="2022-05-09T01:57:24.958" v="308" actId="22"/>
          <ac:spMkLst>
            <pc:docMk/>
            <pc:sldMk cId="1723537426" sldId="260"/>
            <ac:spMk id="80" creationId="{774B475A-D6A5-14FB-AF53-C782C559DDE9}"/>
          </ac:spMkLst>
        </pc:spChg>
        <pc:spChg chg="mod">
          <ac:chgData name="남 상현" userId="03ad4a8e8f7310f3" providerId="LiveId" clId="{D81FA332-3844-4D84-A857-3C0418EE709F}" dt="2022-05-09T01:57:29.781" v="310"/>
          <ac:spMkLst>
            <pc:docMk/>
            <pc:sldMk cId="1723537426" sldId="260"/>
            <ac:spMk id="82" creationId="{3415BB34-BBC9-456E-9140-5437A1AB09E9}"/>
          </ac:spMkLst>
        </pc:spChg>
        <pc:spChg chg="mod">
          <ac:chgData name="남 상현" userId="03ad4a8e8f7310f3" providerId="LiveId" clId="{D81FA332-3844-4D84-A857-3C0418EE709F}" dt="2022-05-09T01:57:29.781" v="310"/>
          <ac:spMkLst>
            <pc:docMk/>
            <pc:sldMk cId="1723537426" sldId="260"/>
            <ac:spMk id="84" creationId="{7B0192B2-6029-AAB2-DA09-EFAB5311F9F7}"/>
          </ac:spMkLst>
        </pc:spChg>
        <pc:grpChg chg="add mod">
          <ac:chgData name="남 상현" userId="03ad4a8e8f7310f3" providerId="LiveId" clId="{D81FA332-3844-4D84-A857-3C0418EE709F}" dt="2022-05-12T11:08:05.088" v="6215" actId="1036"/>
          <ac:grpSpMkLst>
            <pc:docMk/>
            <pc:sldMk cId="1723537426" sldId="260"/>
            <ac:grpSpMk id="7" creationId="{C09C2B72-6B45-723A-58B1-02EA23B7E7E7}"/>
          </ac:grpSpMkLst>
        </pc:grpChg>
        <pc:grpChg chg="add mod topLvl">
          <ac:chgData name="남 상현" userId="03ad4a8e8f7310f3" providerId="LiveId" clId="{D81FA332-3844-4D84-A857-3C0418EE709F}" dt="2022-05-09T01:58:18.813" v="318" actId="164"/>
          <ac:grpSpMkLst>
            <pc:docMk/>
            <pc:sldMk cId="1723537426" sldId="260"/>
            <ac:grpSpMk id="12" creationId="{12D00468-76DF-D0C7-6AC3-6214B7DD6377}"/>
          </ac:grpSpMkLst>
        </pc:grpChg>
        <pc:grpChg chg="add del mod">
          <ac:chgData name="남 상현" userId="03ad4a8e8f7310f3" providerId="LiveId" clId="{D81FA332-3844-4D84-A857-3C0418EE709F}" dt="2022-05-09T01:55:36.952" v="157" actId="478"/>
          <ac:grpSpMkLst>
            <pc:docMk/>
            <pc:sldMk cId="1723537426" sldId="260"/>
            <ac:grpSpMk id="13" creationId="{8FA8A18D-4D52-2B0E-E6F9-E742B04A1721}"/>
          </ac:grpSpMkLst>
        </pc:grpChg>
        <pc:grpChg chg="add del mod topLvl">
          <ac:chgData name="남 상현" userId="03ad4a8e8f7310f3" providerId="LiveId" clId="{D81FA332-3844-4D84-A857-3C0418EE709F}" dt="2022-05-09T01:55:48.367" v="181" actId="478"/>
          <ac:grpSpMkLst>
            <pc:docMk/>
            <pc:sldMk cId="1723537426" sldId="260"/>
            <ac:grpSpMk id="17" creationId="{347809AE-AEC2-81A7-DA5B-AA2FCD9EAC15}"/>
          </ac:grpSpMkLst>
        </pc:grpChg>
        <pc:grpChg chg="add del mod topLvl">
          <ac:chgData name="남 상현" userId="03ad4a8e8f7310f3" providerId="LiveId" clId="{D81FA332-3844-4D84-A857-3C0418EE709F}" dt="2022-05-09T01:55:48.025" v="180" actId="478"/>
          <ac:grpSpMkLst>
            <pc:docMk/>
            <pc:sldMk cId="1723537426" sldId="260"/>
            <ac:grpSpMk id="21" creationId="{594B468C-FB67-54AE-0848-D380EAA69441}"/>
          </ac:grpSpMkLst>
        </pc:grpChg>
        <pc:grpChg chg="add mod">
          <ac:chgData name="남 상현" userId="03ad4a8e8f7310f3" providerId="LiveId" clId="{D81FA332-3844-4D84-A857-3C0418EE709F}" dt="2022-05-09T01:54:59.699" v="108"/>
          <ac:grpSpMkLst>
            <pc:docMk/>
            <pc:sldMk cId="1723537426" sldId="260"/>
            <ac:grpSpMk id="25" creationId="{17156845-1A07-6EF2-68BD-D8FE9E3D59A4}"/>
          </ac:grpSpMkLst>
        </pc:grpChg>
        <pc:grpChg chg="add mod">
          <ac:chgData name="남 상현" userId="03ad4a8e8f7310f3" providerId="LiveId" clId="{D81FA332-3844-4D84-A857-3C0418EE709F}" dt="2022-05-09T01:54:59.398" v="107"/>
          <ac:grpSpMkLst>
            <pc:docMk/>
            <pc:sldMk cId="1723537426" sldId="260"/>
            <ac:grpSpMk id="29" creationId="{1695F2A9-EEC6-1ADA-E248-30C913D25489}"/>
          </ac:grpSpMkLst>
        </pc:grpChg>
        <pc:grpChg chg="add mod">
          <ac:chgData name="남 상현" userId="03ad4a8e8f7310f3" providerId="LiveId" clId="{D81FA332-3844-4D84-A857-3C0418EE709F}" dt="2022-05-09T01:54:59.171" v="106"/>
          <ac:grpSpMkLst>
            <pc:docMk/>
            <pc:sldMk cId="1723537426" sldId="260"/>
            <ac:grpSpMk id="33" creationId="{8934C80E-36BC-5B4A-1204-CD71F1FF89D5}"/>
          </ac:grpSpMkLst>
        </pc:grpChg>
        <pc:grpChg chg="add del mod">
          <ac:chgData name="남 상현" userId="03ad4a8e8f7310f3" providerId="LiveId" clId="{D81FA332-3844-4D84-A857-3C0418EE709F}" dt="2022-05-09T01:55:37.183" v="164" actId="478"/>
          <ac:grpSpMkLst>
            <pc:docMk/>
            <pc:sldMk cId="1723537426" sldId="260"/>
            <ac:grpSpMk id="37" creationId="{007F3433-6BE6-5416-01AF-ECB8B1CA3827}"/>
          </ac:grpSpMkLst>
        </pc:grpChg>
        <pc:grpChg chg="add del mod topLvl">
          <ac:chgData name="남 상현" userId="03ad4a8e8f7310f3" providerId="LiveId" clId="{D81FA332-3844-4D84-A857-3C0418EE709F}" dt="2022-05-09T01:55:47.617" v="179" actId="478"/>
          <ac:grpSpMkLst>
            <pc:docMk/>
            <pc:sldMk cId="1723537426" sldId="260"/>
            <ac:grpSpMk id="41" creationId="{30EC4BC9-D7E5-39D0-6FE9-EB01E912716B}"/>
          </ac:grpSpMkLst>
        </pc:grpChg>
        <pc:grpChg chg="add del mod topLvl">
          <ac:chgData name="남 상현" userId="03ad4a8e8f7310f3" providerId="LiveId" clId="{D81FA332-3844-4D84-A857-3C0418EE709F}" dt="2022-05-09T01:55:47.284" v="178" actId="478"/>
          <ac:grpSpMkLst>
            <pc:docMk/>
            <pc:sldMk cId="1723537426" sldId="260"/>
            <ac:grpSpMk id="45" creationId="{3E9FAED1-4EC4-0B38-2F0A-7F4E1F65C7DD}"/>
          </ac:grpSpMkLst>
        </pc:grpChg>
        <pc:grpChg chg="add del mod ord">
          <ac:chgData name="남 상현" userId="03ad4a8e8f7310f3" providerId="LiveId" clId="{D81FA332-3844-4D84-A857-3C0418EE709F}" dt="2022-05-09T01:55:44.853" v="176" actId="165"/>
          <ac:grpSpMkLst>
            <pc:docMk/>
            <pc:sldMk cId="1723537426" sldId="260"/>
            <ac:grpSpMk id="49" creationId="{E8D320C9-AD23-153F-7BE3-9FEDC3072877}"/>
          </ac:grpSpMkLst>
        </pc:grpChg>
        <pc:grpChg chg="add del mod">
          <ac:chgData name="남 상현" userId="03ad4a8e8f7310f3" providerId="LiveId" clId="{D81FA332-3844-4D84-A857-3C0418EE709F}" dt="2022-05-09T01:57:28.432" v="309" actId="165"/>
          <ac:grpSpMkLst>
            <pc:docMk/>
            <pc:sldMk cId="1723537426" sldId="260"/>
            <ac:grpSpMk id="54" creationId="{2633B146-F63F-9A71-794E-D35431A642BD}"/>
          </ac:grpSpMkLst>
        </pc:grpChg>
        <pc:grpChg chg="add del mod">
          <ac:chgData name="남 상현" userId="03ad4a8e8f7310f3" providerId="LiveId" clId="{D81FA332-3844-4D84-A857-3C0418EE709F}" dt="2022-05-12T10:06:19.740" v="6119" actId="21"/>
          <ac:grpSpMkLst>
            <pc:docMk/>
            <pc:sldMk cId="1723537426" sldId="260"/>
            <ac:grpSpMk id="55" creationId="{5391809A-CD6A-3555-4099-ACDBF1F9CCE7}"/>
          </ac:grpSpMkLst>
        </pc:grpChg>
        <pc:grpChg chg="mod">
          <ac:chgData name="남 상현" userId="03ad4a8e8f7310f3" providerId="LiveId" clId="{D81FA332-3844-4D84-A857-3C0418EE709F}" dt="2022-05-09T01:56:17.002" v="208"/>
          <ac:grpSpMkLst>
            <pc:docMk/>
            <pc:sldMk cId="1723537426" sldId="260"/>
            <ac:grpSpMk id="56" creationId="{CEC47DBE-8CEC-7617-50CB-5365EC4F0F9B}"/>
          </ac:grpSpMkLst>
        </pc:grpChg>
        <pc:grpChg chg="add del mod">
          <ac:chgData name="남 상현" userId="03ad4a8e8f7310f3" providerId="LiveId" clId="{D81FA332-3844-4D84-A857-3C0418EE709F}" dt="2022-05-12T10:06:43.401" v="6123" actId="21"/>
          <ac:grpSpMkLst>
            <pc:docMk/>
            <pc:sldMk cId="1723537426" sldId="260"/>
            <ac:grpSpMk id="61" creationId="{574C0576-FC44-994C-4A61-F9829BDF86E1}"/>
          </ac:grpSpMkLst>
        </pc:grpChg>
        <pc:grpChg chg="mod">
          <ac:chgData name="남 상현" userId="03ad4a8e8f7310f3" providerId="LiveId" clId="{D81FA332-3844-4D84-A857-3C0418EE709F}" dt="2022-05-09T01:56:20.753" v="210"/>
          <ac:grpSpMkLst>
            <pc:docMk/>
            <pc:sldMk cId="1723537426" sldId="260"/>
            <ac:grpSpMk id="62" creationId="{7819ED1A-6CC3-EFA1-A0BC-86397E0D0D9F}"/>
          </ac:grpSpMkLst>
        </pc:grpChg>
        <pc:grpChg chg="add del mod">
          <ac:chgData name="남 상현" userId="03ad4a8e8f7310f3" providerId="LiveId" clId="{D81FA332-3844-4D84-A857-3C0418EE709F}" dt="2022-05-12T10:06:51.712" v="6127" actId="21"/>
          <ac:grpSpMkLst>
            <pc:docMk/>
            <pc:sldMk cId="1723537426" sldId="260"/>
            <ac:grpSpMk id="67" creationId="{DCE20EB0-4808-AA5C-FBBA-5433CC6A5B1F}"/>
          </ac:grpSpMkLst>
        </pc:grpChg>
        <pc:grpChg chg="mod">
          <ac:chgData name="남 상현" userId="03ad4a8e8f7310f3" providerId="LiveId" clId="{D81FA332-3844-4D84-A857-3C0418EE709F}" dt="2022-05-09T01:56:21.244" v="211"/>
          <ac:grpSpMkLst>
            <pc:docMk/>
            <pc:sldMk cId="1723537426" sldId="260"/>
            <ac:grpSpMk id="68" creationId="{1E0FBE11-379B-B22E-531E-5504337126A0}"/>
          </ac:grpSpMkLst>
        </pc:grpChg>
        <pc:grpChg chg="add del mod">
          <ac:chgData name="남 상현" userId="03ad4a8e8f7310f3" providerId="LiveId" clId="{D81FA332-3844-4D84-A857-3C0418EE709F}" dt="2022-05-12T10:59:29.806" v="6175" actId="21"/>
          <ac:grpSpMkLst>
            <pc:docMk/>
            <pc:sldMk cId="1723537426" sldId="260"/>
            <ac:grpSpMk id="73" creationId="{2328E47D-A736-272F-F28B-CA37B4C2E047}"/>
          </ac:grpSpMkLst>
        </pc:grpChg>
        <pc:grpChg chg="mod">
          <ac:chgData name="남 상현" userId="03ad4a8e8f7310f3" providerId="LiveId" clId="{D81FA332-3844-4D84-A857-3C0418EE709F}" dt="2022-05-09T01:56:21.604" v="212"/>
          <ac:grpSpMkLst>
            <pc:docMk/>
            <pc:sldMk cId="1723537426" sldId="260"/>
            <ac:grpSpMk id="74" creationId="{61DA79B9-5EAA-1FE9-6753-62955B0B83E5}"/>
          </ac:grpSpMkLst>
        </pc:grpChg>
        <pc:grpChg chg="add mod ord">
          <ac:chgData name="남 상현" userId="03ad4a8e8f7310f3" providerId="LiveId" clId="{D81FA332-3844-4D84-A857-3C0418EE709F}" dt="2022-05-09T01:57:43.292" v="317" actId="1035"/>
          <ac:grpSpMkLst>
            <pc:docMk/>
            <pc:sldMk cId="1723537426" sldId="260"/>
            <ac:grpSpMk id="81" creationId="{CD594D98-24D4-250F-6E37-F6633B3CB0AB}"/>
          </ac:grpSpMkLst>
        </pc:grpChg>
        <pc:grpChg chg="add del mod">
          <ac:chgData name="남 상현" userId="03ad4a8e8f7310f3" providerId="LiveId" clId="{D81FA332-3844-4D84-A857-3C0418EE709F}" dt="2022-05-09T01:58:39.266" v="326" actId="21"/>
          <ac:grpSpMkLst>
            <pc:docMk/>
            <pc:sldMk cId="1723537426" sldId="260"/>
            <ac:grpSpMk id="85" creationId="{0C371CDF-F6FE-6CB9-BFBC-CEF5C2A6EC95}"/>
          </ac:grpSpMkLst>
        </pc:grpChg>
        <pc:picChg chg="add mod">
          <ac:chgData name="남 상현" userId="03ad4a8e8f7310f3" providerId="LiveId" clId="{D81FA332-3844-4D84-A857-3C0418EE709F}" dt="2022-05-12T11:07:57.213" v="6183" actId="164"/>
          <ac:picMkLst>
            <pc:docMk/>
            <pc:sldMk cId="1723537426" sldId="260"/>
            <ac:picMk id="3" creationId="{0BA359B6-BE4A-458C-2F75-BD2B0C9E46AB}"/>
          </ac:picMkLst>
        </pc:picChg>
        <pc:picChg chg="add mod">
          <ac:chgData name="남 상현" userId="03ad4a8e8f7310f3" providerId="LiveId" clId="{D81FA332-3844-4D84-A857-3C0418EE709F}" dt="2022-05-12T11:07:57.213" v="6183" actId="164"/>
          <ac:picMkLst>
            <pc:docMk/>
            <pc:sldMk cId="1723537426" sldId="260"/>
            <ac:picMk id="4" creationId="{55A8E9B0-738C-6900-0368-BC6211728F15}"/>
          </ac:picMkLst>
        </pc:picChg>
        <pc:picChg chg="del">
          <ac:chgData name="남 상현" userId="03ad4a8e8f7310f3" providerId="LiveId" clId="{D81FA332-3844-4D84-A857-3C0418EE709F}" dt="2022-05-09T01:48:40.877" v="7" actId="478"/>
          <ac:picMkLst>
            <pc:docMk/>
            <pc:sldMk cId="1723537426" sldId="260"/>
            <ac:picMk id="4" creationId="{8404378A-8551-6FA0-4F5B-F410590BB643}"/>
          </ac:picMkLst>
        </pc:picChg>
        <pc:picChg chg="add mod">
          <ac:chgData name="남 상현" userId="03ad4a8e8f7310f3" providerId="LiveId" clId="{D81FA332-3844-4D84-A857-3C0418EE709F}" dt="2022-05-12T11:07:57.213" v="6183" actId="164"/>
          <ac:picMkLst>
            <pc:docMk/>
            <pc:sldMk cId="1723537426" sldId="260"/>
            <ac:picMk id="5" creationId="{691743AD-B5F5-B652-23D1-EEE35B242BB8}"/>
          </ac:picMkLst>
        </pc:picChg>
        <pc:picChg chg="add del mod">
          <ac:chgData name="남 상현" userId="03ad4a8e8f7310f3" providerId="LiveId" clId="{D81FA332-3844-4D84-A857-3C0418EE709F}" dt="2022-05-12T14:10:15.651" v="6219" actId="478"/>
          <ac:picMkLst>
            <pc:docMk/>
            <pc:sldMk cId="1723537426" sldId="260"/>
            <ac:picMk id="6" creationId="{6566241C-E674-5709-A495-F20816A69791}"/>
          </ac:picMkLst>
        </pc:picChg>
        <pc:picChg chg="add del mod">
          <ac:chgData name="남 상현" userId="03ad4a8e8f7310f3" providerId="LiveId" clId="{D81FA332-3844-4D84-A857-3C0418EE709F}" dt="2022-05-09T01:57:28.432" v="309" actId="165"/>
          <ac:picMkLst>
            <pc:docMk/>
            <pc:sldMk cId="1723537426" sldId="260"/>
            <ac:picMk id="9" creationId="{4C1C80EA-1691-7E1A-0A90-022CF2AB8AC0}"/>
          </ac:picMkLst>
        </pc:picChg>
        <pc:picChg chg="mod">
          <ac:chgData name="남 상현" userId="03ad4a8e8f7310f3" providerId="LiveId" clId="{D81FA332-3844-4D84-A857-3C0418EE709F}" dt="2022-05-09T01:54:46.600" v="97"/>
          <ac:picMkLst>
            <pc:docMk/>
            <pc:sldMk cId="1723537426" sldId="260"/>
            <ac:picMk id="15" creationId="{6D425863-E305-4212-505C-57B83C93AABD}"/>
          </ac:picMkLst>
        </pc:picChg>
        <pc:picChg chg="mod">
          <ac:chgData name="남 상현" userId="03ad4a8e8f7310f3" providerId="LiveId" clId="{D81FA332-3844-4D84-A857-3C0418EE709F}" dt="2022-05-09T01:55:44.853" v="176" actId="165"/>
          <ac:picMkLst>
            <pc:docMk/>
            <pc:sldMk cId="1723537426" sldId="260"/>
            <ac:picMk id="19" creationId="{6EC0CCD4-72BC-9CE8-B41D-1FE6A8E32DAE}"/>
          </ac:picMkLst>
        </pc:picChg>
        <pc:picChg chg="mod">
          <ac:chgData name="남 상현" userId="03ad4a8e8f7310f3" providerId="LiveId" clId="{D81FA332-3844-4D84-A857-3C0418EE709F}" dt="2022-05-09T01:55:44.853" v="176" actId="165"/>
          <ac:picMkLst>
            <pc:docMk/>
            <pc:sldMk cId="1723537426" sldId="260"/>
            <ac:picMk id="23" creationId="{35378466-BFD5-3B6B-818A-B60C0577B6E8}"/>
          </ac:picMkLst>
        </pc:picChg>
        <pc:picChg chg="mod">
          <ac:chgData name="남 상현" userId="03ad4a8e8f7310f3" providerId="LiveId" clId="{D81FA332-3844-4D84-A857-3C0418EE709F}" dt="2022-05-09T01:54:59.699" v="108"/>
          <ac:picMkLst>
            <pc:docMk/>
            <pc:sldMk cId="1723537426" sldId="260"/>
            <ac:picMk id="27" creationId="{8A2F0050-3D1F-324B-F2AB-2863B61A3EEC}"/>
          </ac:picMkLst>
        </pc:picChg>
        <pc:picChg chg="mod">
          <ac:chgData name="남 상현" userId="03ad4a8e8f7310f3" providerId="LiveId" clId="{D81FA332-3844-4D84-A857-3C0418EE709F}" dt="2022-05-09T01:54:59.398" v="107"/>
          <ac:picMkLst>
            <pc:docMk/>
            <pc:sldMk cId="1723537426" sldId="260"/>
            <ac:picMk id="31" creationId="{8A29DAB4-460E-4EBA-B5C4-FF04F2023086}"/>
          </ac:picMkLst>
        </pc:picChg>
        <pc:picChg chg="mod">
          <ac:chgData name="남 상현" userId="03ad4a8e8f7310f3" providerId="LiveId" clId="{D81FA332-3844-4D84-A857-3C0418EE709F}" dt="2022-05-09T01:54:59.171" v="106"/>
          <ac:picMkLst>
            <pc:docMk/>
            <pc:sldMk cId="1723537426" sldId="260"/>
            <ac:picMk id="35" creationId="{348D67A6-D705-08C8-53BB-2011F168B1B2}"/>
          </ac:picMkLst>
        </pc:picChg>
        <pc:picChg chg="mod">
          <ac:chgData name="남 상현" userId="03ad4a8e8f7310f3" providerId="LiveId" clId="{D81FA332-3844-4D84-A857-3C0418EE709F}" dt="2022-05-09T01:55:37.051" v="160"/>
          <ac:picMkLst>
            <pc:docMk/>
            <pc:sldMk cId="1723537426" sldId="260"/>
            <ac:picMk id="39" creationId="{89FDEB2E-70D4-DD0F-71CB-DB7FE0580046}"/>
          </ac:picMkLst>
        </pc:picChg>
        <pc:picChg chg="mod">
          <ac:chgData name="남 상현" userId="03ad4a8e8f7310f3" providerId="LiveId" clId="{D81FA332-3844-4D84-A857-3C0418EE709F}" dt="2022-05-09T01:55:44.853" v="176" actId="165"/>
          <ac:picMkLst>
            <pc:docMk/>
            <pc:sldMk cId="1723537426" sldId="260"/>
            <ac:picMk id="43" creationId="{03B44AB1-13C1-95D4-7C7A-408D36577DEB}"/>
          </ac:picMkLst>
        </pc:picChg>
        <pc:picChg chg="mod">
          <ac:chgData name="남 상현" userId="03ad4a8e8f7310f3" providerId="LiveId" clId="{D81FA332-3844-4D84-A857-3C0418EE709F}" dt="2022-05-09T01:55:44.853" v="176" actId="165"/>
          <ac:picMkLst>
            <pc:docMk/>
            <pc:sldMk cId="1723537426" sldId="260"/>
            <ac:picMk id="47" creationId="{96B6E2E3-D64F-6496-0809-E4C57D8BC249}"/>
          </ac:picMkLst>
        </pc:picChg>
        <pc:picChg chg="mod">
          <ac:chgData name="남 상현" userId="03ad4a8e8f7310f3" providerId="LiveId" clId="{D81FA332-3844-4D84-A857-3C0418EE709F}" dt="2022-05-09T01:56:17.002" v="208"/>
          <ac:picMkLst>
            <pc:docMk/>
            <pc:sldMk cId="1723537426" sldId="260"/>
            <ac:picMk id="59" creationId="{A7BEEE4A-0289-35B2-8F3F-B23CB88A7DAF}"/>
          </ac:picMkLst>
        </pc:picChg>
        <pc:picChg chg="mod">
          <ac:chgData name="남 상현" userId="03ad4a8e8f7310f3" providerId="LiveId" clId="{D81FA332-3844-4D84-A857-3C0418EE709F}" dt="2022-05-09T01:56:20.753" v="210"/>
          <ac:picMkLst>
            <pc:docMk/>
            <pc:sldMk cId="1723537426" sldId="260"/>
            <ac:picMk id="65" creationId="{BD7B5196-B688-6662-4F82-25B6CF648F46}"/>
          </ac:picMkLst>
        </pc:picChg>
        <pc:picChg chg="mod">
          <ac:chgData name="남 상현" userId="03ad4a8e8f7310f3" providerId="LiveId" clId="{D81FA332-3844-4D84-A857-3C0418EE709F}" dt="2022-05-09T01:56:21.244" v="211"/>
          <ac:picMkLst>
            <pc:docMk/>
            <pc:sldMk cId="1723537426" sldId="260"/>
            <ac:picMk id="71" creationId="{953B33C8-AF99-E751-11D5-FA6EDA95B536}"/>
          </ac:picMkLst>
        </pc:picChg>
        <pc:picChg chg="mod">
          <ac:chgData name="남 상현" userId="03ad4a8e8f7310f3" providerId="LiveId" clId="{D81FA332-3844-4D84-A857-3C0418EE709F}" dt="2022-05-09T01:56:21.604" v="212"/>
          <ac:picMkLst>
            <pc:docMk/>
            <pc:sldMk cId="1723537426" sldId="260"/>
            <ac:picMk id="77" creationId="{B02F083C-33F3-4CEB-73A1-08E2D840EEE0}"/>
          </ac:picMkLst>
        </pc:picChg>
        <pc:picChg chg="mod">
          <ac:chgData name="남 상현" userId="03ad4a8e8f7310f3" providerId="LiveId" clId="{D81FA332-3844-4D84-A857-3C0418EE709F}" dt="2022-05-12T11:00:01.291" v="6182" actId="1036"/>
          <ac:picMkLst>
            <pc:docMk/>
            <pc:sldMk cId="1723537426" sldId="260"/>
            <ac:picMk id="83" creationId="{5479EB7F-51BA-6237-BD4D-63F0DE4289AA}"/>
          </ac:picMkLst>
        </pc:picChg>
        <pc:picChg chg="add mod">
          <ac:chgData name="남 상현" userId="03ad4a8e8f7310f3" providerId="LiveId" clId="{D81FA332-3844-4D84-A857-3C0418EE709F}" dt="2022-05-12T11:07:57.213" v="6183" actId="164"/>
          <ac:picMkLst>
            <pc:docMk/>
            <pc:sldMk cId="1723537426" sldId="260"/>
            <ac:picMk id="86" creationId="{FD9FE650-078E-9AD5-2102-DF2C0291F470}"/>
          </ac:picMkLst>
        </pc:picChg>
      </pc:sldChg>
      <pc:sldChg chg="addSp delSp modSp del mod chgLayout">
        <pc:chgData name="남 상현" userId="03ad4a8e8f7310f3" providerId="LiveId" clId="{D81FA332-3844-4D84-A857-3C0418EE709F}" dt="2022-05-09T01:48:51.003" v="26" actId="47"/>
        <pc:sldMkLst>
          <pc:docMk/>
          <pc:sldMk cId="1935205115" sldId="261"/>
        </pc:sldMkLst>
        <pc:spChg chg="del">
          <ac:chgData name="남 상현" userId="03ad4a8e8f7310f3" providerId="LiveId" clId="{D81FA332-3844-4D84-A857-3C0418EE709F}" dt="2022-05-09T01:48:45.493" v="8" actId="700"/>
          <ac:spMkLst>
            <pc:docMk/>
            <pc:sldMk cId="1935205115" sldId="261"/>
            <ac:spMk id="2" creationId="{A95A2EA0-52FF-E663-789D-0A89B638EFDF}"/>
          </ac:spMkLst>
        </pc:spChg>
        <pc:spChg chg="add mod ord">
          <ac:chgData name="남 상현" userId="03ad4a8e8f7310f3" providerId="LiveId" clId="{D81FA332-3844-4D84-A857-3C0418EE709F}" dt="2022-05-09T01:48:48.871" v="25" actId="20577"/>
          <ac:spMkLst>
            <pc:docMk/>
            <pc:sldMk cId="1935205115" sldId="261"/>
            <ac:spMk id="3" creationId="{06E4555B-7AD3-06BE-5B4D-48E3A88F275A}"/>
          </ac:spMkLst>
        </pc:spChg>
      </pc:sldChg>
      <pc:sldChg chg="addSp delSp modSp add mod">
        <pc:chgData name="남 상현" userId="03ad4a8e8f7310f3" providerId="LiveId" clId="{D81FA332-3844-4D84-A857-3C0418EE709F}" dt="2022-05-09T10:07:41.043" v="3209" actId="1037"/>
        <pc:sldMkLst>
          <pc:docMk/>
          <pc:sldMk cId="3536173182" sldId="261"/>
        </pc:sldMkLst>
        <pc:spChg chg="mod">
          <ac:chgData name="남 상현" userId="03ad4a8e8f7310f3" providerId="LiveId" clId="{D81FA332-3844-4D84-A857-3C0418EE709F}" dt="2022-05-09T09:57:17.692" v="3021"/>
          <ac:spMkLst>
            <pc:docMk/>
            <pc:sldMk cId="3536173182" sldId="261"/>
            <ac:spMk id="2" creationId="{3A20B1F9-438C-C326-9D48-4136EC818F12}"/>
          </ac:spMkLst>
        </pc:spChg>
        <pc:spChg chg="add del mod">
          <ac:chgData name="남 상현" userId="03ad4a8e8f7310f3" providerId="LiveId" clId="{D81FA332-3844-4D84-A857-3C0418EE709F}" dt="2022-05-09T03:59:18.442" v="1720" actId="478"/>
          <ac:spMkLst>
            <pc:docMk/>
            <pc:sldMk cId="3536173182" sldId="261"/>
            <ac:spMk id="4" creationId="{E7552DD3-0483-9339-B5FF-013039237218}"/>
          </ac:spMkLst>
        </pc:spChg>
        <pc:graphicFrameChg chg="add mod ord modGraphic">
          <ac:chgData name="남 상현" userId="03ad4a8e8f7310f3" providerId="LiveId" clId="{D81FA332-3844-4D84-A857-3C0418EE709F}" dt="2022-05-09T04:23:07.470" v="1747" actId="14100"/>
          <ac:graphicFrameMkLst>
            <pc:docMk/>
            <pc:sldMk cId="3536173182" sldId="261"/>
            <ac:graphicFrameMk id="11" creationId="{FB1066C7-1597-E2F3-07B4-34B82550E560}"/>
          </ac:graphicFrameMkLst>
        </pc:graphicFrameChg>
        <pc:graphicFrameChg chg="add mod ord modGraphic">
          <ac:chgData name="남 상현" userId="03ad4a8e8f7310f3" providerId="LiveId" clId="{D81FA332-3844-4D84-A857-3C0418EE709F}" dt="2022-05-09T10:01:00.870" v="3125" actId="14100"/>
          <ac:graphicFrameMkLst>
            <pc:docMk/>
            <pc:sldMk cId="3536173182" sldId="261"/>
            <ac:graphicFrameMk id="12" creationId="{660BCDF0-DAC5-0F14-EAE7-8A9B3B44417A}"/>
          </ac:graphicFrameMkLst>
        </pc:graphicFrameChg>
        <pc:picChg chg="add del mod">
          <ac:chgData name="남 상현" userId="03ad4a8e8f7310f3" providerId="LiveId" clId="{D81FA332-3844-4D84-A857-3C0418EE709F}" dt="2022-05-09T03:45:53.013" v="1623" actId="478"/>
          <ac:picMkLst>
            <pc:docMk/>
            <pc:sldMk cId="3536173182" sldId="261"/>
            <ac:picMk id="1026" creationId="{7A4441C3-5C79-6325-5B72-01C23DAD0EE5}"/>
          </ac:picMkLst>
        </pc:picChg>
        <pc:picChg chg="add del mod">
          <ac:chgData name="남 상현" userId="03ad4a8e8f7310f3" providerId="LiveId" clId="{D81FA332-3844-4D84-A857-3C0418EE709F}" dt="2022-05-09T10:00:11.320" v="3083" actId="478"/>
          <ac:picMkLst>
            <pc:docMk/>
            <pc:sldMk cId="3536173182" sldId="261"/>
            <ac:picMk id="1026" creationId="{D0863924-3498-33A6-9132-6CCB2DC4BD98}"/>
          </ac:picMkLst>
        </pc:picChg>
        <pc:picChg chg="add del mod">
          <ac:chgData name="남 상현" userId="03ad4a8e8f7310f3" providerId="LiveId" clId="{D81FA332-3844-4D84-A857-3C0418EE709F}" dt="2022-05-09T03:46:44.293" v="1627" actId="478"/>
          <ac:picMkLst>
            <pc:docMk/>
            <pc:sldMk cId="3536173182" sldId="261"/>
            <ac:picMk id="1028" creationId="{78035C7B-EB52-DBEF-A148-1D5B47B01593}"/>
          </ac:picMkLst>
        </pc:picChg>
        <pc:picChg chg="add del mod">
          <ac:chgData name="남 상현" userId="03ad4a8e8f7310f3" providerId="LiveId" clId="{D81FA332-3844-4D84-A857-3C0418EE709F}" dt="2022-05-09T10:07:23.628" v="3196" actId="478"/>
          <ac:picMkLst>
            <pc:docMk/>
            <pc:sldMk cId="3536173182" sldId="261"/>
            <ac:picMk id="1028" creationId="{7CDF2C4A-1233-9BD9-0AA6-A41651183BBC}"/>
          </ac:picMkLst>
        </pc:picChg>
        <pc:picChg chg="add mod">
          <ac:chgData name="남 상현" userId="03ad4a8e8f7310f3" providerId="LiveId" clId="{D81FA332-3844-4D84-A857-3C0418EE709F}" dt="2022-05-09T10:07:41.043" v="3209" actId="1037"/>
          <ac:picMkLst>
            <pc:docMk/>
            <pc:sldMk cId="3536173182" sldId="261"/>
            <ac:picMk id="1030" creationId="{2CFB0DA5-5806-E356-61F9-28BF8F590C22}"/>
          </ac:picMkLst>
        </pc:picChg>
        <pc:picChg chg="add del mod">
          <ac:chgData name="남 상현" userId="03ad4a8e8f7310f3" providerId="LiveId" clId="{D81FA332-3844-4D84-A857-3C0418EE709F}" dt="2022-05-09T03:48:08.729" v="1633" actId="478"/>
          <ac:picMkLst>
            <pc:docMk/>
            <pc:sldMk cId="3536173182" sldId="261"/>
            <ac:picMk id="1030" creationId="{35DF60F9-F962-BDF3-F77E-004C04AD605A}"/>
          </ac:picMkLst>
        </pc:picChg>
        <pc:picChg chg="add del mod">
          <ac:chgData name="남 상현" userId="03ad4a8e8f7310f3" providerId="LiveId" clId="{D81FA332-3844-4D84-A857-3C0418EE709F}" dt="2022-05-09T03:53:22.545" v="1637" actId="478"/>
          <ac:picMkLst>
            <pc:docMk/>
            <pc:sldMk cId="3536173182" sldId="261"/>
            <ac:picMk id="1032" creationId="{4F023F19-8B49-EB83-9DA5-35703B787895}"/>
          </ac:picMkLst>
        </pc:picChg>
        <pc:picChg chg="add del mod">
          <ac:chgData name="남 상현" userId="03ad4a8e8f7310f3" providerId="LiveId" clId="{D81FA332-3844-4D84-A857-3C0418EE709F}" dt="2022-05-09T03:57:27.623" v="1643" actId="478"/>
          <ac:picMkLst>
            <pc:docMk/>
            <pc:sldMk cId="3536173182" sldId="261"/>
            <ac:picMk id="1034" creationId="{FA9BD853-72D5-A7A2-193E-2D1692F2B932}"/>
          </ac:picMkLst>
        </pc:picChg>
        <pc:picChg chg="add del mod">
          <ac:chgData name="남 상현" userId="03ad4a8e8f7310f3" providerId="LiveId" clId="{D81FA332-3844-4D84-A857-3C0418EE709F}" dt="2022-05-09T09:55:45.306" v="2891" actId="478"/>
          <ac:picMkLst>
            <pc:docMk/>
            <pc:sldMk cId="3536173182" sldId="261"/>
            <ac:picMk id="1036" creationId="{C45901D8-5DF4-F428-8F90-8B349305C98B}"/>
          </ac:picMkLst>
        </pc:picChg>
      </pc:sldChg>
      <pc:sldChg chg="addSp delSp modSp add mod">
        <pc:chgData name="남 상현" userId="03ad4a8e8f7310f3" providerId="LiveId" clId="{D81FA332-3844-4D84-A857-3C0418EE709F}" dt="2022-05-09T11:32:31.771" v="3248" actId="208"/>
        <pc:sldMkLst>
          <pc:docMk/>
          <pc:sldMk cId="598627374" sldId="262"/>
        </pc:sldMkLst>
        <pc:spChg chg="mod">
          <ac:chgData name="남 상현" userId="03ad4a8e8f7310f3" providerId="LiveId" clId="{D81FA332-3844-4D84-A857-3C0418EE709F}" dt="2022-05-09T10:05:17.594" v="3195" actId="20577"/>
          <ac:spMkLst>
            <pc:docMk/>
            <pc:sldMk cId="598627374" sldId="262"/>
            <ac:spMk id="2" creationId="{3A20B1F9-438C-C326-9D48-4136EC818F12}"/>
          </ac:spMkLst>
        </pc:spChg>
        <pc:spChg chg="add del">
          <ac:chgData name="남 상현" userId="03ad4a8e8f7310f3" providerId="LiveId" clId="{D81FA332-3844-4D84-A857-3C0418EE709F}" dt="2022-05-09T10:04:36.632" v="3127" actId="22"/>
          <ac:spMkLst>
            <pc:docMk/>
            <pc:sldMk cId="598627374" sldId="262"/>
            <ac:spMk id="4" creationId="{3A54EF05-F973-F1E8-16D0-7F459FBA76E7}"/>
          </ac:spMkLst>
        </pc:spChg>
        <pc:spChg chg="add del mod">
          <ac:chgData name="남 상현" userId="03ad4a8e8f7310f3" providerId="LiveId" clId="{D81FA332-3844-4D84-A857-3C0418EE709F}" dt="2022-05-09T11:30:03.895" v="3216" actId="21"/>
          <ac:spMkLst>
            <pc:docMk/>
            <pc:sldMk cId="598627374" sldId="262"/>
            <ac:spMk id="6" creationId="{A2CB892C-A474-D933-8F82-48BB88771DA9}"/>
          </ac:spMkLst>
        </pc:spChg>
        <pc:spChg chg="add del 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1" creationId="{42D9004B-FF15-AEF6-7D91-91DA823D4555}"/>
          </ac:spMkLst>
        </pc:spChg>
        <pc:spChg chg="add del 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2" creationId="{F3E2DAF3-8BA7-283A-B490-585F33A2388C}"/>
          </ac:spMkLst>
        </pc:spChg>
        <pc:spChg chg="add del 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3" creationId="{84FDCB58-2D97-6231-0126-DA71C55245E9}"/>
          </ac:spMkLst>
        </pc:spChg>
        <pc:spChg chg="add del 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4" creationId="{59D69CBA-D871-6415-D0D6-0DA2EBDA2BEA}"/>
          </ac:spMkLst>
        </pc:spChg>
        <pc:spChg chg="add del 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5" creationId="{B93DA62A-1348-FC89-2422-C76E60EB8948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7" creationId="{B6A9353E-1C87-11B3-C189-D33CEA4F2B90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18" creationId="{A8EC8C56-6C06-B2F2-C823-65771EB85A0E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0" creationId="{08004DC6-6CB6-0281-FADD-6214EEB3E482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1" creationId="{5E49CDA3-C48F-E491-0DD3-E3CA5F0250D9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3" creationId="{7E0B48BA-BA64-E9C1-051E-E638943BE096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4" creationId="{77485964-5150-901D-03E8-6D45F2060042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6" creationId="{B0125957-FA83-339D-0B51-91FF54F05850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7" creationId="{8CB2DA9C-5819-770F-F9E9-A0C4D6DDA7A9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29" creationId="{9BB5D496-0687-5819-ECB5-8A6A0CA012FB}"/>
          </ac:spMkLst>
        </pc:spChg>
        <pc:spChg chg="mod">
          <ac:chgData name="남 상현" userId="03ad4a8e8f7310f3" providerId="LiveId" clId="{D81FA332-3844-4D84-A857-3C0418EE709F}" dt="2022-05-09T11:30:16.765" v="3220"/>
          <ac:spMkLst>
            <pc:docMk/>
            <pc:sldMk cId="598627374" sldId="262"/>
            <ac:spMk id="30" creationId="{4AE12E76-92EE-E80F-1BAE-6F420A64CA6F}"/>
          </ac:spMkLst>
        </pc:spChg>
        <pc:grpChg chg="add del mod">
          <ac:chgData name="남 상현" userId="03ad4a8e8f7310f3" providerId="LiveId" clId="{D81FA332-3844-4D84-A857-3C0418EE709F}" dt="2022-05-09T11:30:16.765" v="3220"/>
          <ac:grpSpMkLst>
            <pc:docMk/>
            <pc:sldMk cId="598627374" sldId="262"/>
            <ac:grpSpMk id="16" creationId="{F59E3DAF-0FA5-0663-1D3E-A2EF19832B61}"/>
          </ac:grpSpMkLst>
        </pc:grpChg>
        <pc:grpChg chg="add del mod">
          <ac:chgData name="남 상현" userId="03ad4a8e8f7310f3" providerId="LiveId" clId="{D81FA332-3844-4D84-A857-3C0418EE709F}" dt="2022-05-09T11:30:16.765" v="3220"/>
          <ac:grpSpMkLst>
            <pc:docMk/>
            <pc:sldMk cId="598627374" sldId="262"/>
            <ac:grpSpMk id="19" creationId="{DD6EB87C-DFBB-6D70-C667-9A0D4AF04167}"/>
          </ac:grpSpMkLst>
        </pc:grpChg>
        <pc:grpChg chg="add del mod">
          <ac:chgData name="남 상현" userId="03ad4a8e8f7310f3" providerId="LiveId" clId="{D81FA332-3844-4D84-A857-3C0418EE709F}" dt="2022-05-09T11:30:16.765" v="3220"/>
          <ac:grpSpMkLst>
            <pc:docMk/>
            <pc:sldMk cId="598627374" sldId="262"/>
            <ac:grpSpMk id="22" creationId="{CAFCC326-AFF1-47DA-E969-A04C5072469D}"/>
          </ac:grpSpMkLst>
        </pc:grpChg>
        <pc:grpChg chg="add del mod">
          <ac:chgData name="남 상현" userId="03ad4a8e8f7310f3" providerId="LiveId" clId="{D81FA332-3844-4D84-A857-3C0418EE709F}" dt="2022-05-09T11:30:16.765" v="3220"/>
          <ac:grpSpMkLst>
            <pc:docMk/>
            <pc:sldMk cId="598627374" sldId="262"/>
            <ac:grpSpMk id="25" creationId="{3C2613A0-4937-F0BD-8D2F-AAABEB92D5E5}"/>
          </ac:grpSpMkLst>
        </pc:grpChg>
        <pc:grpChg chg="add del mod">
          <ac:chgData name="남 상현" userId="03ad4a8e8f7310f3" providerId="LiveId" clId="{D81FA332-3844-4D84-A857-3C0418EE709F}" dt="2022-05-09T11:30:16.765" v="3220"/>
          <ac:grpSpMkLst>
            <pc:docMk/>
            <pc:sldMk cId="598627374" sldId="262"/>
            <ac:grpSpMk id="28" creationId="{832C5A55-6FD2-7062-1332-498C787EF526}"/>
          </ac:grpSpMkLst>
        </pc:grpChg>
        <pc:graphicFrameChg chg="add del mod">
          <ac:chgData name="남 상현" userId="03ad4a8e8f7310f3" providerId="LiveId" clId="{D81FA332-3844-4D84-A857-3C0418EE709F}" dt="2022-05-09T11:30:16.765" v="3220"/>
          <ac:graphicFrameMkLst>
            <pc:docMk/>
            <pc:sldMk cId="598627374" sldId="262"/>
            <ac:graphicFrameMk id="9" creationId="{3F5CA4E9-E603-C4CF-3836-4EF0F8019DEE}"/>
          </ac:graphicFrameMkLst>
        </pc:graphicFrameChg>
        <pc:picChg chg="add del mod">
          <ac:chgData name="남 상현" userId="03ad4a8e8f7310f3" providerId="LiveId" clId="{D81FA332-3844-4D84-A857-3C0418EE709F}" dt="2022-05-09T10:40:47.406" v="3215" actId="478"/>
          <ac:picMkLst>
            <pc:docMk/>
            <pc:sldMk cId="598627374" sldId="262"/>
            <ac:picMk id="8" creationId="{4A0B0055-B65E-45A6-06DF-09816234C4A0}"/>
          </ac:picMkLst>
        </pc:picChg>
        <pc:picChg chg="add del mod">
          <ac:chgData name="남 상현" userId="03ad4a8e8f7310f3" providerId="LiveId" clId="{D81FA332-3844-4D84-A857-3C0418EE709F}" dt="2022-05-09T11:30:16.765" v="3220"/>
          <ac:picMkLst>
            <pc:docMk/>
            <pc:sldMk cId="598627374" sldId="262"/>
            <ac:picMk id="10" creationId="{C673642C-598D-25B1-05A5-6D7DBE147D66}"/>
          </ac:picMkLst>
        </pc:picChg>
        <pc:picChg chg="add mod">
          <ac:chgData name="남 상현" userId="03ad4a8e8f7310f3" providerId="LiveId" clId="{D81FA332-3844-4D84-A857-3C0418EE709F}" dt="2022-05-09T11:32:31.771" v="3248" actId="208"/>
          <ac:picMkLst>
            <pc:docMk/>
            <pc:sldMk cId="598627374" sldId="262"/>
            <ac:picMk id="31" creationId="{2FC6D952-8AA6-3A41-ADBC-3EAE033DBDD9}"/>
          </ac:picMkLst>
        </pc:picChg>
      </pc:sldChg>
      <pc:sldChg chg="addSp delSp modSp add mod">
        <pc:chgData name="남 상현" userId="03ad4a8e8f7310f3" providerId="LiveId" clId="{D81FA332-3844-4D84-A857-3C0418EE709F}" dt="2022-05-12T08:06:33.526" v="5757" actId="20577"/>
        <pc:sldMkLst>
          <pc:docMk/>
          <pc:sldMk cId="507907088" sldId="263"/>
        </pc:sldMkLst>
        <pc:spChg chg="mod">
          <ac:chgData name="남 상현" userId="03ad4a8e8f7310f3" providerId="LiveId" clId="{D81FA332-3844-4D84-A857-3C0418EE709F}" dt="2022-05-12T08:06:33.526" v="5757" actId="20577"/>
          <ac:spMkLst>
            <pc:docMk/>
            <pc:sldMk cId="507907088" sldId="263"/>
            <ac:spMk id="2" creationId="{3A20B1F9-438C-C326-9D48-4136EC818F12}"/>
          </ac:spMkLst>
        </pc:spChg>
        <pc:spChg chg="add mod">
          <ac:chgData name="남 상현" userId="03ad4a8e8f7310f3" providerId="LiveId" clId="{D81FA332-3844-4D84-A857-3C0418EE709F}" dt="2022-05-11T01:08:14.912" v="4089" actId="14100"/>
          <ac:spMkLst>
            <pc:docMk/>
            <pc:sldMk cId="507907088" sldId="263"/>
            <ac:spMk id="3" creationId="{7670CD92-0BCD-B61F-AAAF-D6233B8DB4CC}"/>
          </ac:spMkLst>
        </pc:spChg>
        <pc:spChg chg="add mod">
          <ac:chgData name="남 상현" userId="03ad4a8e8f7310f3" providerId="LiveId" clId="{D81FA332-3844-4D84-A857-3C0418EE709F}" dt="2022-05-11T01:08:23.442" v="4092" actId="1076"/>
          <ac:spMkLst>
            <pc:docMk/>
            <pc:sldMk cId="507907088" sldId="263"/>
            <ac:spMk id="4" creationId="{A9DA307B-5036-EB5E-4859-4E36FD7805B8}"/>
          </ac:spMkLst>
        </pc:spChg>
        <pc:spChg chg="add mod">
          <ac:chgData name="남 상현" userId="03ad4a8e8f7310f3" providerId="LiveId" clId="{D81FA332-3844-4D84-A857-3C0418EE709F}" dt="2022-05-12T07:51:56.801" v="5722" actId="1076"/>
          <ac:spMkLst>
            <pc:docMk/>
            <pc:sldMk cId="507907088" sldId="263"/>
            <ac:spMk id="12" creationId="{BE53AD56-74E2-6E3D-D7EB-CE3D3D3020EF}"/>
          </ac:spMkLst>
        </pc:spChg>
        <pc:spChg chg="add del">
          <ac:chgData name="남 상현" userId="03ad4a8e8f7310f3" providerId="LiveId" clId="{D81FA332-3844-4D84-A857-3C0418EE709F}" dt="2022-05-12T03:48:35.545" v="4792" actId="22"/>
          <ac:spMkLst>
            <pc:docMk/>
            <pc:sldMk cId="507907088" sldId="263"/>
            <ac:spMk id="14" creationId="{907189F3-C902-2A0D-1D8A-8611B195197B}"/>
          </ac:spMkLst>
        </pc:spChg>
        <pc:grpChg chg="add mod">
          <ac:chgData name="남 상현" userId="03ad4a8e8f7310f3" providerId="LiveId" clId="{D81FA332-3844-4D84-A857-3C0418EE709F}" dt="2022-05-11T01:08:28.170" v="4093" actId="1076"/>
          <ac:grpSpMkLst>
            <pc:docMk/>
            <pc:sldMk cId="507907088" sldId="263"/>
            <ac:grpSpMk id="6" creationId="{C41A82EB-A57D-CFD2-1691-BCC6F65A8089}"/>
          </ac:grpSpMkLst>
        </pc:grpChg>
        <pc:graphicFrameChg chg="add mod ord modGraphic">
          <ac:chgData name="남 상현" userId="03ad4a8e8f7310f3" providerId="LiveId" clId="{D81FA332-3844-4D84-A857-3C0418EE709F}" dt="2022-05-09T15:03:56.569" v="3784" actId="1037"/>
          <ac:graphicFrameMkLst>
            <pc:docMk/>
            <pc:sldMk cId="507907088" sldId="263"/>
            <ac:graphicFrameMk id="5" creationId="{53D7E5F7-D6DE-D675-596C-611220B59589}"/>
          </ac:graphicFrameMkLst>
        </pc:graphicFrameChg>
        <pc:graphicFrameChg chg="add del mod">
          <ac:chgData name="남 상현" userId="03ad4a8e8f7310f3" providerId="LiveId" clId="{D81FA332-3844-4D84-A857-3C0418EE709F}" dt="2022-05-09T14:43:49.583" v="3395" actId="478"/>
          <ac:graphicFrameMkLst>
            <pc:docMk/>
            <pc:sldMk cId="507907088" sldId="263"/>
            <ac:graphicFrameMk id="10" creationId="{213AE49A-5792-BB08-D431-9AF91FCC235C}"/>
          </ac:graphicFrameMkLst>
        </pc:graphicFrameChg>
        <pc:graphicFrameChg chg="add mod ord modGraphic">
          <ac:chgData name="남 상현" userId="03ad4a8e8f7310f3" providerId="LiveId" clId="{D81FA332-3844-4D84-A857-3C0418EE709F}" dt="2022-05-12T05:52:00.597" v="5399" actId="14100"/>
          <ac:graphicFrameMkLst>
            <pc:docMk/>
            <pc:sldMk cId="507907088" sldId="263"/>
            <ac:graphicFrameMk id="11" creationId="{FD36E1ED-EBA9-8B6F-F22D-6300AF97BC09}"/>
          </ac:graphicFrameMkLst>
        </pc:graphicFrameChg>
        <pc:graphicFrameChg chg="add mod modGraphic">
          <ac:chgData name="남 상현" userId="03ad4a8e8f7310f3" providerId="LiveId" clId="{D81FA332-3844-4D84-A857-3C0418EE709F}" dt="2022-05-12T05:52:14.048" v="5401" actId="14100"/>
          <ac:graphicFrameMkLst>
            <pc:docMk/>
            <pc:sldMk cId="507907088" sldId="263"/>
            <ac:graphicFrameMk id="18" creationId="{E4FFEDE5-9F96-2B60-EB5C-386DBC9394C5}"/>
          </ac:graphicFrameMkLst>
        </pc:graphicFrameChg>
        <pc:picChg chg="add del mod">
          <ac:chgData name="남 상현" userId="03ad4a8e8f7310f3" providerId="LiveId" clId="{D81FA332-3844-4D84-A857-3C0418EE709F}" dt="2022-05-09T13:20:52.370" v="3380" actId="478"/>
          <ac:picMkLst>
            <pc:docMk/>
            <pc:sldMk cId="507907088" sldId="263"/>
            <ac:picMk id="4" creationId="{CC1A89E7-4B2B-7F37-A8D4-FFA0F6622AB0}"/>
          </ac:picMkLst>
        </pc:picChg>
        <pc:picChg chg="add del mod">
          <ac:chgData name="남 상현" userId="03ad4a8e8f7310f3" providerId="LiveId" clId="{D81FA332-3844-4D84-A857-3C0418EE709F}" dt="2022-05-09T12:24:23.465" v="3376" actId="478"/>
          <ac:picMkLst>
            <pc:docMk/>
            <pc:sldMk cId="507907088" sldId="263"/>
            <ac:picMk id="7" creationId="{084E2FFE-5EDE-FDAE-2BD8-EF109003C6B6}"/>
          </ac:picMkLst>
        </pc:picChg>
        <pc:picChg chg="add del mod">
          <ac:chgData name="남 상현" userId="03ad4a8e8f7310f3" providerId="LiveId" clId="{D81FA332-3844-4D84-A857-3C0418EE709F}" dt="2022-05-12T07:37:39.087" v="5697" actId="478"/>
          <ac:picMkLst>
            <pc:docMk/>
            <pc:sldMk cId="507907088" sldId="263"/>
            <ac:picMk id="8" creationId="{1252B101-F0E6-22EF-0614-85347D440CB2}"/>
          </ac:picMkLst>
        </pc:picChg>
        <pc:picChg chg="add mod">
          <ac:chgData name="남 상현" userId="03ad4a8e8f7310f3" providerId="LiveId" clId="{D81FA332-3844-4D84-A857-3C0418EE709F}" dt="2022-05-11T01:03:49.997" v="4014" actId="1582"/>
          <ac:picMkLst>
            <pc:docMk/>
            <pc:sldMk cId="507907088" sldId="263"/>
            <ac:picMk id="9" creationId="{F11F18FB-96CB-597C-3991-FFAF0D6B8433}"/>
          </ac:picMkLst>
        </pc:picChg>
        <pc:picChg chg="add del mod">
          <ac:chgData name="남 상현" userId="03ad4a8e8f7310f3" providerId="LiveId" clId="{D81FA332-3844-4D84-A857-3C0418EE709F}" dt="2022-05-12T07:57:38.898" v="5725" actId="478"/>
          <ac:picMkLst>
            <pc:docMk/>
            <pc:sldMk cId="507907088" sldId="263"/>
            <ac:picMk id="10" creationId="{FCE755D7-F252-09ED-8FCB-73498EB35F4D}"/>
          </ac:picMkLst>
        </pc:picChg>
        <pc:picChg chg="add mod">
          <ac:chgData name="남 상현" userId="03ad4a8e8f7310f3" providerId="LiveId" clId="{D81FA332-3844-4D84-A857-3C0418EE709F}" dt="2022-05-11T01:03:49.997" v="4014" actId="1582"/>
          <ac:picMkLst>
            <pc:docMk/>
            <pc:sldMk cId="507907088" sldId="263"/>
            <ac:picMk id="13" creationId="{BBA89B29-15D5-D320-7A5F-BEB9A66E8783}"/>
          </ac:picMkLst>
        </pc:picChg>
        <pc:picChg chg="add del mod">
          <ac:chgData name="남 상현" userId="03ad4a8e8f7310f3" providerId="LiveId" clId="{D81FA332-3844-4D84-A857-3C0418EE709F}" dt="2022-05-12T03:48:42.204" v="4795" actId="478"/>
          <ac:picMkLst>
            <pc:docMk/>
            <pc:sldMk cId="507907088" sldId="263"/>
            <ac:picMk id="1026" creationId="{E51C37F3-8C23-E133-F4E5-CD37B13B5871}"/>
          </ac:picMkLst>
        </pc:picChg>
        <pc:picChg chg="add mod">
          <ac:chgData name="남 상현" userId="03ad4a8e8f7310f3" providerId="LiveId" clId="{D81FA332-3844-4D84-A857-3C0418EE709F}" dt="2022-05-12T07:58:08.420" v="5748" actId="1036"/>
          <ac:picMkLst>
            <pc:docMk/>
            <pc:sldMk cId="507907088" sldId="263"/>
            <ac:picMk id="1028" creationId="{77751B70-CED4-3CD5-EEC9-E04CBFCB4936}"/>
          </ac:picMkLst>
        </pc:picChg>
        <pc:picChg chg="add del mod">
          <ac:chgData name="남 상현" userId="03ad4a8e8f7310f3" providerId="LiveId" clId="{D81FA332-3844-4D84-A857-3C0418EE709F}" dt="2022-05-09T14:38:40.142" v="3384" actId="478"/>
          <ac:picMkLst>
            <pc:docMk/>
            <pc:sldMk cId="507907088" sldId="263"/>
            <ac:picMk id="4098" creationId="{0F642336-E22D-62AA-931E-0DEB78C05B81}"/>
          </ac:picMkLst>
        </pc:picChg>
        <pc:picChg chg="add del mod">
          <ac:chgData name="남 상현" userId="03ad4a8e8f7310f3" providerId="LiveId" clId="{D81FA332-3844-4D84-A857-3C0418EE709F}" dt="2022-05-09T14:41:21.021" v="3387" actId="478"/>
          <ac:picMkLst>
            <pc:docMk/>
            <pc:sldMk cId="507907088" sldId="263"/>
            <ac:picMk id="4100" creationId="{921D9A15-E764-4111-E44D-F17F4A84FF5E}"/>
          </ac:picMkLst>
        </pc:picChg>
        <pc:picChg chg="add del mod">
          <ac:chgData name="남 상현" userId="03ad4a8e8f7310f3" providerId="LiveId" clId="{D81FA332-3844-4D84-A857-3C0418EE709F}" dt="2022-05-09T14:49:36.762" v="3396" actId="478"/>
          <ac:picMkLst>
            <pc:docMk/>
            <pc:sldMk cId="507907088" sldId="263"/>
            <ac:picMk id="4102" creationId="{D59FF936-2CF8-E031-37BF-55C828D9086F}"/>
          </ac:picMkLst>
        </pc:picChg>
        <pc:picChg chg="add del mod">
          <ac:chgData name="남 상현" userId="03ad4a8e8f7310f3" providerId="LiveId" clId="{D81FA332-3844-4D84-A857-3C0418EE709F}" dt="2022-05-11T01:03:20.079" v="4002" actId="478"/>
          <ac:picMkLst>
            <pc:docMk/>
            <pc:sldMk cId="507907088" sldId="263"/>
            <ac:picMk id="4104" creationId="{4E7E3F15-04F5-F3E8-3A91-B4E11D69FC3B}"/>
          </ac:picMkLst>
        </pc:picChg>
      </pc:sldChg>
      <pc:sldChg chg="addSp delSp modSp add del mod">
        <pc:chgData name="남 상현" userId="03ad4a8e8f7310f3" providerId="LiveId" clId="{D81FA332-3844-4D84-A857-3C0418EE709F}" dt="2022-05-09T15:12:02.521" v="3917" actId="47"/>
        <pc:sldMkLst>
          <pc:docMk/>
          <pc:sldMk cId="2227334242" sldId="264"/>
        </pc:sldMkLst>
        <pc:spChg chg="add del mod">
          <ac:chgData name="남 상현" userId="03ad4a8e8f7310f3" providerId="LiveId" clId="{D81FA332-3844-4D84-A857-3C0418EE709F}" dt="2022-05-09T11:30:07.601" v="3218" actId="478"/>
          <ac:spMkLst>
            <pc:docMk/>
            <pc:sldMk cId="2227334242" sldId="264"/>
            <ac:spMk id="4" creationId="{61AE455F-2092-BCFD-4FE4-B3A1FE0625E0}"/>
          </ac:spMkLst>
        </pc:spChg>
        <pc:spChg chg="add mod">
          <ac:chgData name="남 상현" userId="03ad4a8e8f7310f3" providerId="LiveId" clId="{D81FA332-3844-4D84-A857-3C0418EE709F}" dt="2022-05-09T11:30:05.349" v="3217"/>
          <ac:spMkLst>
            <pc:docMk/>
            <pc:sldMk cId="2227334242" sldId="264"/>
            <ac:spMk id="5" creationId="{0A759B38-16CD-6217-B7CF-CCAA4B88EA91}"/>
          </ac:spMkLst>
        </pc:spChg>
      </pc:sldChg>
      <pc:sldChg chg="addSp delSp modSp add mod">
        <pc:chgData name="남 상현" userId="03ad4a8e8f7310f3" providerId="LiveId" clId="{D81FA332-3844-4D84-A857-3C0418EE709F}" dt="2022-05-09T12:03:35.239" v="3279" actId="21"/>
        <pc:sldMkLst>
          <pc:docMk/>
          <pc:sldMk cId="1009180805" sldId="265"/>
        </pc:sldMkLst>
        <pc:picChg chg="add mod">
          <ac:chgData name="남 상현" userId="03ad4a8e8f7310f3" providerId="LiveId" clId="{D81FA332-3844-4D84-A857-3C0418EE709F}" dt="2022-05-09T11:58:04.014" v="3270" actId="208"/>
          <ac:picMkLst>
            <pc:docMk/>
            <pc:sldMk cId="1009180805" sldId="265"/>
            <ac:picMk id="3" creationId="{A77DF82B-B4BA-2152-22C3-522EFE3DBA6C}"/>
          </ac:picMkLst>
        </pc:picChg>
        <pc:picChg chg="add del mod">
          <ac:chgData name="남 상현" userId="03ad4a8e8f7310f3" providerId="LiveId" clId="{D81FA332-3844-4D84-A857-3C0418EE709F}" dt="2022-05-09T12:03:35.239" v="3279" actId="21"/>
          <ac:picMkLst>
            <pc:docMk/>
            <pc:sldMk cId="1009180805" sldId="265"/>
            <ac:picMk id="7" creationId="{31A7586F-699D-EC53-ED62-44AD7C558414}"/>
          </ac:picMkLst>
        </pc:picChg>
        <pc:picChg chg="del">
          <ac:chgData name="남 상현" userId="03ad4a8e8f7310f3" providerId="LiveId" clId="{D81FA332-3844-4D84-A857-3C0418EE709F}" dt="2022-05-09T11:57:21.991" v="3252" actId="478"/>
          <ac:picMkLst>
            <pc:docMk/>
            <pc:sldMk cId="1009180805" sldId="265"/>
            <ac:picMk id="31" creationId="{2FC6D952-8AA6-3A41-ADBC-3EAE033DBDD9}"/>
          </ac:picMkLst>
        </pc:picChg>
        <pc:picChg chg="del mod">
          <ac:chgData name="남 상현" userId="03ad4a8e8f7310f3" providerId="LiveId" clId="{D81FA332-3844-4D84-A857-3C0418EE709F}" dt="2022-05-09T11:57:21.211" v="3251" actId="478"/>
          <ac:picMkLst>
            <pc:docMk/>
            <pc:sldMk cId="1009180805" sldId="265"/>
            <ac:picMk id="3074" creationId="{6638DE29-1F2E-B022-012B-DB2907E56585}"/>
          </ac:picMkLst>
        </pc:picChg>
      </pc:sldChg>
      <pc:sldChg chg="addSp delSp modSp add mod">
        <pc:chgData name="남 상현" userId="03ad4a8e8f7310f3" providerId="LiveId" clId="{D81FA332-3844-4D84-A857-3C0418EE709F}" dt="2022-05-09T12:03:35.949" v="3280"/>
        <pc:sldMkLst>
          <pc:docMk/>
          <pc:sldMk cId="2753609279" sldId="266"/>
        </pc:sldMkLst>
        <pc:picChg chg="del">
          <ac:chgData name="남 상현" userId="03ad4a8e8f7310f3" providerId="LiveId" clId="{D81FA332-3844-4D84-A857-3C0418EE709F}" dt="2022-05-09T11:58:47.158" v="3272" actId="478"/>
          <ac:picMkLst>
            <pc:docMk/>
            <pc:sldMk cId="2753609279" sldId="266"/>
            <ac:picMk id="3" creationId="{A77DF82B-B4BA-2152-22C3-522EFE3DBA6C}"/>
          </ac:picMkLst>
        </pc:picChg>
        <pc:picChg chg="add del mod">
          <ac:chgData name="남 상현" userId="03ad4a8e8f7310f3" providerId="LiveId" clId="{D81FA332-3844-4D84-A857-3C0418EE709F}" dt="2022-05-09T12:03:23.354" v="3276" actId="21"/>
          <ac:picMkLst>
            <pc:docMk/>
            <pc:sldMk cId="2753609279" sldId="266"/>
            <ac:picMk id="4" creationId="{83F03217-E3F8-8876-C3C1-562C7B5C809C}"/>
          </ac:picMkLst>
        </pc:picChg>
        <pc:picChg chg="add mod">
          <ac:chgData name="남 상현" userId="03ad4a8e8f7310f3" providerId="LiveId" clId="{D81FA332-3844-4D84-A857-3C0418EE709F}" dt="2022-05-09T12:03:35.949" v="3280"/>
          <ac:picMkLst>
            <pc:docMk/>
            <pc:sldMk cId="2753609279" sldId="266"/>
            <ac:picMk id="6" creationId="{B9351242-CA8A-8E88-D471-4FDE58E39559}"/>
          </ac:picMkLst>
        </pc:picChg>
      </pc:sldChg>
      <pc:sldChg chg="modSp add mod modClrScheme chgLayout">
        <pc:chgData name="남 상현" userId="03ad4a8e8f7310f3" providerId="LiveId" clId="{D81FA332-3844-4D84-A857-3C0418EE709F}" dt="2022-05-09T15:17:11.827" v="3985" actId="1038"/>
        <pc:sldMkLst>
          <pc:docMk/>
          <pc:sldMk cId="2565778930" sldId="267"/>
        </pc:sldMkLst>
        <pc:spChg chg="mod ord">
          <ac:chgData name="남 상현" userId="03ad4a8e8f7310f3" providerId="LiveId" clId="{D81FA332-3844-4D84-A857-3C0418EE709F}" dt="2022-05-09T15:17:11.827" v="3985" actId="1038"/>
          <ac:spMkLst>
            <pc:docMk/>
            <pc:sldMk cId="2565778930" sldId="267"/>
            <ac:spMk id="2" creationId="{3A20B1F9-438C-C326-9D48-4136EC818F12}"/>
          </ac:spMkLst>
        </pc:spChg>
      </pc:sldChg>
      <pc:sldChg chg="addSp delSp modSp new mod">
        <pc:chgData name="남 상현" userId="03ad4a8e8f7310f3" providerId="LiveId" clId="{D81FA332-3844-4D84-A857-3C0418EE709F}" dt="2022-05-12T11:31:39.779" v="6217" actId="14734"/>
        <pc:sldMkLst>
          <pc:docMk/>
          <pc:sldMk cId="3667117463" sldId="268"/>
        </pc:sldMkLst>
        <pc:spChg chg="mod">
          <ac:chgData name="남 상현" userId="03ad4a8e8f7310f3" providerId="LiveId" clId="{D81FA332-3844-4D84-A857-3C0418EE709F}" dt="2022-05-11T00:15:08.062" v="3999" actId="2711"/>
          <ac:spMkLst>
            <pc:docMk/>
            <pc:sldMk cId="3667117463" sldId="268"/>
            <ac:spMk id="2" creationId="{FF4A58BF-BF3A-C5B8-3A66-FB327DB5F970}"/>
          </ac:spMkLst>
        </pc:spChg>
        <pc:graphicFrameChg chg="add del mod">
          <ac:chgData name="남 상현" userId="03ad4a8e8f7310f3" providerId="LiveId" clId="{D81FA332-3844-4D84-A857-3C0418EE709F}" dt="2022-05-12T05:47:49.893" v="5304" actId="21"/>
          <ac:graphicFrameMkLst>
            <pc:docMk/>
            <pc:sldMk cId="3667117463" sldId="268"/>
            <ac:graphicFrameMk id="3" creationId="{D47D34CD-C384-AE46-A3D7-94967E2DDACD}"/>
          </ac:graphicFrameMkLst>
        </pc:graphicFrameChg>
        <pc:graphicFrameChg chg="add del mod">
          <ac:chgData name="남 상현" userId="03ad4a8e8f7310f3" providerId="LiveId" clId="{D81FA332-3844-4D84-A857-3C0418EE709F}" dt="2022-05-12T06:30:28.466" v="5694" actId="478"/>
          <ac:graphicFrameMkLst>
            <pc:docMk/>
            <pc:sldMk cId="3667117463" sldId="268"/>
            <ac:graphicFrameMk id="4" creationId="{D41F88F6-6EF7-7A35-0967-083455A3BAF3}"/>
          </ac:graphicFrameMkLst>
        </pc:graphicFrameChg>
        <pc:graphicFrameChg chg="add del mod modGraphic">
          <ac:chgData name="남 상현" userId="03ad4a8e8f7310f3" providerId="LiveId" clId="{D81FA332-3844-4D84-A857-3C0418EE709F}" dt="2022-05-12T09:34:35.859" v="5764" actId="478"/>
          <ac:graphicFrameMkLst>
            <pc:docMk/>
            <pc:sldMk cId="3667117463" sldId="268"/>
            <ac:graphicFrameMk id="5" creationId="{3401E285-14C0-CDCC-8F7B-BF4D860B892E}"/>
          </ac:graphicFrameMkLst>
        </pc:graphicFrameChg>
        <pc:graphicFrameChg chg="add del mod">
          <ac:chgData name="남 상현" userId="03ad4a8e8f7310f3" providerId="LiveId" clId="{D81FA332-3844-4D84-A857-3C0418EE709F}" dt="2022-05-12T09:34:38.929" v="5766"/>
          <ac:graphicFrameMkLst>
            <pc:docMk/>
            <pc:sldMk cId="3667117463" sldId="268"/>
            <ac:graphicFrameMk id="6" creationId="{BD8C09CF-95C4-94BC-AC89-6BEC80E92A66}"/>
          </ac:graphicFrameMkLst>
        </pc:graphicFrameChg>
        <pc:graphicFrameChg chg="add del mod modGraphic">
          <ac:chgData name="남 상현" userId="03ad4a8e8f7310f3" providerId="LiveId" clId="{D81FA332-3844-4D84-A857-3C0418EE709F}" dt="2022-05-12T09:41:53.990" v="5861" actId="478"/>
          <ac:graphicFrameMkLst>
            <pc:docMk/>
            <pc:sldMk cId="3667117463" sldId="268"/>
            <ac:graphicFrameMk id="7" creationId="{D99FB707-1589-942E-D77E-45366420FEAE}"/>
          </ac:graphicFrameMkLst>
        </pc:graphicFrameChg>
        <pc:graphicFrameChg chg="add del mod modGraphic">
          <ac:chgData name="남 상현" userId="03ad4a8e8f7310f3" providerId="LiveId" clId="{D81FA332-3844-4D84-A857-3C0418EE709F}" dt="2022-05-12T09:40:03.371" v="5836" actId="478"/>
          <ac:graphicFrameMkLst>
            <pc:docMk/>
            <pc:sldMk cId="3667117463" sldId="268"/>
            <ac:graphicFrameMk id="8" creationId="{9F529C6C-CA50-B219-EF54-F6CC66423312}"/>
          </ac:graphicFrameMkLst>
        </pc:graphicFrameChg>
        <pc:graphicFrameChg chg="add del mod modGraphic">
          <ac:chgData name="남 상현" userId="03ad4a8e8f7310f3" providerId="LiveId" clId="{D81FA332-3844-4D84-A857-3C0418EE709F}" dt="2022-05-12T09:42:16.667" v="5864" actId="478"/>
          <ac:graphicFrameMkLst>
            <pc:docMk/>
            <pc:sldMk cId="3667117463" sldId="268"/>
            <ac:graphicFrameMk id="9" creationId="{A6938EED-07B2-F65A-BCD2-8794A83502A4}"/>
          </ac:graphicFrameMkLst>
        </pc:graphicFrameChg>
        <pc:graphicFrameChg chg="add mod modGraphic">
          <ac:chgData name="남 상현" userId="03ad4a8e8f7310f3" providerId="LiveId" clId="{D81FA332-3844-4D84-A857-3C0418EE709F}" dt="2022-05-12T10:59:14.668" v="6174" actId="14100"/>
          <ac:graphicFrameMkLst>
            <pc:docMk/>
            <pc:sldMk cId="3667117463" sldId="268"/>
            <ac:graphicFrameMk id="10" creationId="{4B8C552A-C1DF-DC1A-4968-065F2FA84457}"/>
          </ac:graphicFrameMkLst>
        </pc:graphicFrameChg>
        <pc:graphicFrameChg chg="add del mod">
          <ac:chgData name="남 상현" userId="03ad4a8e8f7310f3" providerId="LiveId" clId="{D81FA332-3844-4D84-A857-3C0418EE709F}" dt="2022-05-12T09:41:51.543" v="5860" actId="478"/>
          <ac:graphicFrameMkLst>
            <pc:docMk/>
            <pc:sldMk cId="3667117463" sldId="268"/>
            <ac:graphicFrameMk id="11" creationId="{31B57FF3-0BD6-4570-7ADA-16182C9F3160}"/>
          </ac:graphicFrameMkLst>
        </pc:graphicFrameChg>
        <pc:graphicFrameChg chg="add mod modGraphic">
          <ac:chgData name="남 상현" userId="03ad4a8e8f7310f3" providerId="LiveId" clId="{D81FA332-3844-4D84-A857-3C0418EE709F}" dt="2022-05-12T11:31:39.779" v="6217" actId="14734"/>
          <ac:graphicFrameMkLst>
            <pc:docMk/>
            <pc:sldMk cId="3667117463" sldId="268"/>
            <ac:graphicFrameMk id="12" creationId="{9A4C4F14-ACD2-4080-5D8F-1EE2EE7901D9}"/>
          </ac:graphicFrameMkLst>
        </pc:graphicFrameChg>
        <pc:graphicFrameChg chg="add del mod">
          <ac:chgData name="남 상현" userId="03ad4a8e8f7310f3" providerId="LiveId" clId="{D81FA332-3844-4D84-A857-3C0418EE709F}" dt="2022-05-12T09:44:46.720" v="5892" actId="478"/>
          <ac:graphicFrameMkLst>
            <pc:docMk/>
            <pc:sldMk cId="3667117463" sldId="268"/>
            <ac:graphicFrameMk id="13" creationId="{917CE2B3-C90E-22F2-A9B2-EF9F17ADD8DE}"/>
          </ac:graphicFrameMkLst>
        </pc:graphicFrameChg>
        <pc:graphicFrameChg chg="add del mod">
          <ac:chgData name="남 상현" userId="03ad4a8e8f7310f3" providerId="LiveId" clId="{D81FA332-3844-4D84-A857-3C0418EE709F}" dt="2022-05-12T09:45:05.175" v="5894"/>
          <ac:graphicFrameMkLst>
            <pc:docMk/>
            <pc:sldMk cId="3667117463" sldId="268"/>
            <ac:graphicFrameMk id="14" creationId="{F1A0D605-98A5-0C9D-0CE1-9585778034A6}"/>
          </ac:graphicFrameMkLst>
        </pc:graphicFrameChg>
        <pc:graphicFrameChg chg="add del mod">
          <ac:chgData name="남 상현" userId="03ad4a8e8f7310f3" providerId="LiveId" clId="{D81FA332-3844-4D84-A857-3C0418EE709F}" dt="2022-05-12T09:45:16.863" v="5913" actId="478"/>
          <ac:graphicFrameMkLst>
            <pc:docMk/>
            <pc:sldMk cId="3667117463" sldId="268"/>
            <ac:graphicFrameMk id="15" creationId="{C8C987A9-7958-E5DB-3EA1-6D01BBCE0F14}"/>
          </ac:graphicFrameMkLst>
        </pc:graphicFrameChg>
        <pc:graphicFrameChg chg="add del mod">
          <ac:chgData name="남 상현" userId="03ad4a8e8f7310f3" providerId="LiveId" clId="{D81FA332-3844-4D84-A857-3C0418EE709F}" dt="2022-05-12T09:45:20.657" v="5915"/>
          <ac:graphicFrameMkLst>
            <pc:docMk/>
            <pc:sldMk cId="3667117463" sldId="268"/>
            <ac:graphicFrameMk id="16" creationId="{67ECD742-4A24-CCD6-48CB-7AD8CC6677AA}"/>
          </ac:graphicFrameMkLst>
        </pc:graphicFrameChg>
        <pc:graphicFrameChg chg="add del mod">
          <ac:chgData name="남 상현" userId="03ad4a8e8f7310f3" providerId="LiveId" clId="{D81FA332-3844-4D84-A857-3C0418EE709F}" dt="2022-05-12T09:45:26.588" v="5918" actId="478"/>
          <ac:graphicFrameMkLst>
            <pc:docMk/>
            <pc:sldMk cId="3667117463" sldId="268"/>
            <ac:graphicFrameMk id="17" creationId="{F862D807-19F0-BFDE-B620-D5FE5C59F8F5}"/>
          </ac:graphicFrameMkLst>
        </pc:graphicFrameChg>
        <pc:graphicFrameChg chg="add del mod modGraphic">
          <ac:chgData name="남 상현" userId="03ad4a8e8f7310f3" providerId="LiveId" clId="{D81FA332-3844-4D84-A857-3C0418EE709F}" dt="2022-05-12T09:57:07.483" v="5973" actId="478"/>
          <ac:graphicFrameMkLst>
            <pc:docMk/>
            <pc:sldMk cId="3667117463" sldId="268"/>
            <ac:graphicFrameMk id="18" creationId="{7F3BFAEE-FF09-CD16-BD2F-91A17A0812D4}"/>
          </ac:graphicFrameMkLst>
        </pc:graphicFrameChg>
        <pc:graphicFrameChg chg="add del mod">
          <ac:chgData name="남 상현" userId="03ad4a8e8f7310f3" providerId="LiveId" clId="{D81FA332-3844-4D84-A857-3C0418EE709F}" dt="2022-05-12T09:56:52.655" v="5969"/>
          <ac:graphicFrameMkLst>
            <pc:docMk/>
            <pc:sldMk cId="3667117463" sldId="268"/>
            <ac:graphicFrameMk id="19" creationId="{C7E8E07C-4E4F-F39B-720F-FE54EA2389A9}"/>
          </ac:graphicFrameMkLst>
        </pc:graphicFrameChg>
        <pc:graphicFrameChg chg="add del mod modGraphic">
          <ac:chgData name="남 상현" userId="03ad4a8e8f7310f3" providerId="LiveId" clId="{D81FA332-3844-4D84-A857-3C0418EE709F}" dt="2022-05-12T10:01:37.596" v="6036" actId="478"/>
          <ac:graphicFrameMkLst>
            <pc:docMk/>
            <pc:sldMk cId="3667117463" sldId="268"/>
            <ac:graphicFrameMk id="20" creationId="{EF8BC2B5-2C5D-ECC9-10CE-0D18667D825D}"/>
          </ac:graphicFrameMkLst>
        </pc:graphicFrameChg>
        <pc:graphicFrameChg chg="add del mod modGraphic">
          <ac:chgData name="남 상현" userId="03ad4a8e8f7310f3" providerId="LiveId" clId="{D81FA332-3844-4D84-A857-3C0418EE709F}" dt="2022-05-12T10:04:16.651" v="6096" actId="478"/>
          <ac:graphicFrameMkLst>
            <pc:docMk/>
            <pc:sldMk cId="3667117463" sldId="268"/>
            <ac:graphicFrameMk id="21" creationId="{0A76106A-62BF-307C-5E0A-00EDA02D471B}"/>
          </ac:graphicFrameMkLst>
        </pc:graphicFrameChg>
        <pc:graphicFrameChg chg="add mod modGraphic">
          <ac:chgData name="남 상현" userId="03ad4a8e8f7310f3" providerId="LiveId" clId="{D81FA332-3844-4D84-A857-3C0418EE709F}" dt="2022-05-12T10:06:04.150" v="6116" actId="255"/>
          <ac:graphicFrameMkLst>
            <pc:docMk/>
            <pc:sldMk cId="3667117463" sldId="268"/>
            <ac:graphicFrameMk id="22" creationId="{A832B52C-BBD8-6793-DB60-536075BB0B88}"/>
          </ac:graphicFrameMkLst>
        </pc:graphicFrameChg>
      </pc:sldChg>
      <pc:sldChg chg="addSp delSp modSp add mod">
        <pc:chgData name="남 상현" userId="03ad4a8e8f7310f3" providerId="LiveId" clId="{D81FA332-3844-4D84-A857-3C0418EE709F}" dt="2022-05-12T05:50:07.465" v="5364" actId="478"/>
        <pc:sldMkLst>
          <pc:docMk/>
          <pc:sldMk cId="1537534826" sldId="269"/>
        </pc:sldMkLst>
        <pc:spChg chg="add del mod">
          <ac:chgData name="남 상현" userId="03ad4a8e8f7310f3" providerId="LiveId" clId="{D81FA332-3844-4D84-A857-3C0418EE709F}" dt="2022-05-12T03:22:19.016" v="4526" actId="478"/>
          <ac:spMkLst>
            <pc:docMk/>
            <pc:sldMk cId="1537534826" sldId="269"/>
            <ac:spMk id="14" creationId="{CF929EDF-D090-B741-230E-A6A0614718EC}"/>
          </ac:spMkLst>
        </pc:spChg>
        <pc:spChg chg="add del">
          <ac:chgData name="남 상현" userId="03ad4a8e8f7310f3" providerId="LiveId" clId="{D81FA332-3844-4D84-A857-3C0418EE709F}" dt="2022-05-12T03:24:21.985" v="4559" actId="478"/>
          <ac:spMkLst>
            <pc:docMk/>
            <pc:sldMk cId="1537534826" sldId="269"/>
            <ac:spMk id="16" creationId="{AD9E5A38-6041-6C7F-8C55-3AB8B9D77737}"/>
          </ac:spMkLst>
        </pc:spChg>
        <pc:spChg chg="add mod">
          <ac:chgData name="남 상현" userId="03ad4a8e8f7310f3" providerId="LiveId" clId="{D81FA332-3844-4D84-A857-3C0418EE709F}" dt="2022-05-12T03:25:28.776" v="4623" actId="164"/>
          <ac:spMkLst>
            <pc:docMk/>
            <pc:sldMk cId="1537534826" sldId="269"/>
            <ac:spMk id="17" creationId="{D5E18FFB-C3A5-2D43-819B-67E4B2481BA0}"/>
          </ac:spMkLst>
        </pc:spChg>
        <pc:spChg chg="mod">
          <ac:chgData name="남 상현" userId="03ad4a8e8f7310f3" providerId="LiveId" clId="{D81FA332-3844-4D84-A857-3C0418EE709F}" dt="2022-05-12T03:26:03.966" v="4667"/>
          <ac:spMkLst>
            <pc:docMk/>
            <pc:sldMk cId="1537534826" sldId="269"/>
            <ac:spMk id="25" creationId="{1650EF84-2FE1-2A0F-1812-0CD0DF80D990}"/>
          </ac:spMkLst>
        </pc:spChg>
        <pc:spChg chg="add mod">
          <ac:chgData name="남 상현" userId="03ad4a8e8f7310f3" providerId="LiveId" clId="{D81FA332-3844-4D84-A857-3C0418EE709F}" dt="2022-05-12T03:33:53.809" v="4790" actId="1036"/>
          <ac:spMkLst>
            <pc:docMk/>
            <pc:sldMk cId="1537534826" sldId="269"/>
            <ac:spMk id="26" creationId="{53C167E5-A227-F47B-5705-D09234E5671D}"/>
          </ac:spMkLst>
        </pc:spChg>
        <pc:grpChg chg="del mod">
          <ac:chgData name="남 상현" userId="03ad4a8e8f7310f3" providerId="LiveId" clId="{D81FA332-3844-4D84-A857-3C0418EE709F}" dt="2022-05-12T03:26:01.907" v="4665" actId="478"/>
          <ac:grpSpMkLst>
            <pc:docMk/>
            <pc:sldMk cId="1537534826" sldId="269"/>
            <ac:grpSpMk id="6" creationId="{C41A82EB-A57D-CFD2-1691-BCC6F65A8089}"/>
          </ac:grpSpMkLst>
        </pc:grpChg>
        <pc:grpChg chg="add mod">
          <ac:chgData name="남 상현" userId="03ad4a8e8f7310f3" providerId="LiveId" clId="{D81FA332-3844-4D84-A857-3C0418EE709F}" dt="2022-05-12T03:25:31.881" v="4641" actId="1036"/>
          <ac:grpSpMkLst>
            <pc:docMk/>
            <pc:sldMk cId="1537534826" sldId="269"/>
            <ac:grpSpMk id="21" creationId="{1DA17C23-EF7A-21D3-D94E-F30244B326D4}"/>
          </ac:grpSpMkLst>
        </pc:grpChg>
        <pc:grpChg chg="add mod">
          <ac:chgData name="남 상현" userId="03ad4a8e8f7310f3" providerId="LiveId" clId="{D81FA332-3844-4D84-A857-3C0418EE709F}" dt="2022-05-12T03:27:23.147" v="4788" actId="164"/>
          <ac:grpSpMkLst>
            <pc:docMk/>
            <pc:sldMk cId="1537534826" sldId="269"/>
            <ac:grpSpMk id="22" creationId="{D7D63EA3-C281-E111-772B-FAB08B4298B6}"/>
          </ac:grpSpMkLst>
        </pc:grpChg>
        <pc:grpChg chg="add mod">
          <ac:chgData name="남 상현" userId="03ad4a8e8f7310f3" providerId="LiveId" clId="{D81FA332-3844-4D84-A857-3C0418EE709F}" dt="2022-05-12T03:26:03.966" v="4667"/>
          <ac:grpSpMkLst>
            <pc:docMk/>
            <pc:sldMk cId="1537534826" sldId="269"/>
            <ac:grpSpMk id="23" creationId="{FC07A615-58CA-A0DE-D577-2F58CDCD8596}"/>
          </ac:grpSpMkLst>
        </pc:grpChg>
        <pc:graphicFrameChg chg="del mod modGraphic">
          <ac:chgData name="남 상현" userId="03ad4a8e8f7310f3" providerId="LiveId" clId="{D81FA332-3844-4D84-A857-3C0418EE709F}" dt="2022-05-12T03:23:49.588" v="4547" actId="478"/>
          <ac:graphicFrameMkLst>
            <pc:docMk/>
            <pc:sldMk cId="1537534826" sldId="269"/>
            <ac:graphicFrameMk id="5" creationId="{53D7E5F7-D6DE-D675-596C-611220B59589}"/>
          </ac:graphicFrameMkLst>
        </pc:graphicFrameChg>
        <pc:graphicFrameChg chg="del modGraphic">
          <ac:chgData name="남 상현" userId="03ad4a8e8f7310f3" providerId="LiveId" clId="{D81FA332-3844-4D84-A857-3C0418EE709F}" dt="2022-05-12T03:22:23.191" v="4528" actId="21"/>
          <ac:graphicFrameMkLst>
            <pc:docMk/>
            <pc:sldMk cId="1537534826" sldId="269"/>
            <ac:graphicFrameMk id="11" creationId="{FD36E1ED-EBA9-8B6F-F22D-6300AF97BC09}"/>
          </ac:graphicFrameMkLst>
        </pc:graphicFrameChg>
        <pc:graphicFrameChg chg="del">
          <ac:chgData name="남 상현" userId="03ad4a8e8f7310f3" providerId="LiveId" clId="{D81FA332-3844-4D84-A857-3C0418EE709F}" dt="2022-05-12T03:22:23.191" v="4528" actId="21"/>
          <ac:graphicFrameMkLst>
            <pc:docMk/>
            <pc:sldMk cId="1537534826" sldId="269"/>
            <ac:graphicFrameMk id="18" creationId="{E4FFEDE5-9F96-2B60-EB5C-386DBC9394C5}"/>
          </ac:graphicFrameMkLst>
        </pc:graphicFrameChg>
        <pc:graphicFrameChg chg="add mod ord modGraphic">
          <ac:chgData name="남 상현" userId="03ad4a8e8f7310f3" providerId="LiveId" clId="{D81FA332-3844-4D84-A857-3C0418EE709F}" dt="2022-05-12T03:27:28.001" v="4789" actId="14100"/>
          <ac:graphicFrameMkLst>
            <pc:docMk/>
            <pc:sldMk cId="1537534826" sldId="269"/>
            <ac:graphicFrameMk id="19" creationId="{268D226D-BCD3-AF63-F339-06C190763ECF}"/>
          </ac:graphicFrameMkLst>
        </pc:graphicFrameChg>
        <pc:graphicFrameChg chg="add del mod">
          <ac:chgData name="남 상현" userId="03ad4a8e8f7310f3" providerId="LiveId" clId="{D81FA332-3844-4D84-A857-3C0418EE709F}" dt="2022-05-12T03:23:59.437" v="4552"/>
          <ac:graphicFrameMkLst>
            <pc:docMk/>
            <pc:sldMk cId="1537534826" sldId="269"/>
            <ac:graphicFrameMk id="20" creationId="{4C1FEA37-108D-2321-BFDD-D44A31FC9C08}"/>
          </ac:graphicFrameMkLst>
        </pc:graphicFrameChg>
        <pc:graphicFrameChg chg="add mod ord modGraphic">
          <ac:chgData name="남 상현" userId="03ad4a8e8f7310f3" providerId="LiveId" clId="{D81FA332-3844-4D84-A857-3C0418EE709F}" dt="2022-05-12T05:48:01.812" v="5316" actId="20577"/>
          <ac:graphicFrameMkLst>
            <pc:docMk/>
            <pc:sldMk cId="1537534826" sldId="269"/>
            <ac:graphicFrameMk id="30" creationId="{5547F6EA-3910-152F-A5C3-C5B79D02901C}"/>
          </ac:graphicFrameMkLst>
        </pc:graphicFrameChg>
        <pc:graphicFrameChg chg="add mod modGraphic">
          <ac:chgData name="남 상현" userId="03ad4a8e8f7310f3" providerId="LiveId" clId="{D81FA332-3844-4D84-A857-3C0418EE709F}" dt="2022-05-12T04:32:23.263" v="5225" actId="20577"/>
          <ac:graphicFrameMkLst>
            <pc:docMk/>
            <pc:sldMk cId="1537534826" sldId="269"/>
            <ac:graphicFrameMk id="34" creationId="{A66518B5-EBD6-8E52-13E4-FC9A6F7947FC}"/>
          </ac:graphicFrameMkLst>
        </pc:graphicFrameChg>
        <pc:picChg chg="del">
          <ac:chgData name="남 상현" userId="03ad4a8e8f7310f3" providerId="LiveId" clId="{D81FA332-3844-4D84-A857-3C0418EE709F}" dt="2022-05-12T03:23:12.919" v="4540" actId="478"/>
          <ac:picMkLst>
            <pc:docMk/>
            <pc:sldMk cId="1537534826" sldId="269"/>
            <ac:picMk id="9" creationId="{F11F18FB-96CB-597C-3991-FFAF0D6B8433}"/>
          </ac:picMkLst>
        </pc:picChg>
        <pc:picChg chg="add mod">
          <ac:chgData name="남 상현" userId="03ad4a8e8f7310f3" providerId="LiveId" clId="{D81FA332-3844-4D84-A857-3C0418EE709F}" dt="2022-05-12T03:27:23.147" v="4788" actId="164"/>
          <ac:picMkLst>
            <pc:docMk/>
            <pc:sldMk cId="1537534826" sldId="269"/>
            <ac:picMk id="10" creationId="{2D7E27E4-305A-30AB-B361-D2C9AE7F595E}"/>
          </ac:picMkLst>
        </pc:picChg>
        <pc:picChg chg="del">
          <ac:chgData name="남 상현" userId="03ad4a8e8f7310f3" providerId="LiveId" clId="{D81FA332-3844-4D84-A857-3C0418EE709F}" dt="2022-05-12T03:22:55.748" v="4536" actId="478"/>
          <ac:picMkLst>
            <pc:docMk/>
            <pc:sldMk cId="1537534826" sldId="269"/>
            <ac:picMk id="13" creationId="{BBA89B29-15D5-D320-7A5F-BEB9A66E8783}"/>
          </ac:picMkLst>
        </pc:picChg>
        <pc:picChg chg="add mod">
          <ac:chgData name="남 상현" userId="03ad4a8e8f7310f3" providerId="LiveId" clId="{D81FA332-3844-4D84-A857-3C0418EE709F}" dt="2022-05-12T03:25:28.776" v="4623" actId="164"/>
          <ac:picMkLst>
            <pc:docMk/>
            <pc:sldMk cId="1537534826" sldId="269"/>
            <ac:picMk id="15" creationId="{8E2AA7BF-EA80-EA1D-029E-4A8F3CB05D7B}"/>
          </ac:picMkLst>
        </pc:picChg>
        <pc:picChg chg="mod">
          <ac:chgData name="남 상현" userId="03ad4a8e8f7310f3" providerId="LiveId" clId="{D81FA332-3844-4D84-A857-3C0418EE709F}" dt="2022-05-12T03:26:03.966" v="4667"/>
          <ac:picMkLst>
            <pc:docMk/>
            <pc:sldMk cId="1537534826" sldId="269"/>
            <ac:picMk id="24" creationId="{10251185-E37D-FCE0-3BE8-23A8BFE1C88D}"/>
          </ac:picMkLst>
        </pc:picChg>
        <pc:picChg chg="add del mod">
          <ac:chgData name="남 상현" userId="03ad4a8e8f7310f3" providerId="LiveId" clId="{D81FA332-3844-4D84-A857-3C0418EE709F}" dt="2022-05-12T04:31:02.823" v="5045" actId="478"/>
          <ac:picMkLst>
            <pc:docMk/>
            <pc:sldMk cId="1537534826" sldId="269"/>
            <ac:picMk id="27" creationId="{BF7536B3-7C5C-A4EF-4034-E1B2260982BB}"/>
          </ac:picMkLst>
        </pc:picChg>
        <pc:picChg chg="add del mod">
          <ac:chgData name="남 상현" userId="03ad4a8e8f7310f3" providerId="LiveId" clId="{D81FA332-3844-4D84-A857-3C0418EE709F}" dt="2022-05-12T05:50:07.465" v="5364" actId="478"/>
          <ac:picMkLst>
            <pc:docMk/>
            <pc:sldMk cId="1537534826" sldId="269"/>
            <ac:picMk id="29" creationId="{7E26D3EC-A1D8-AF8E-BD5C-1E57EC345340}"/>
          </ac:picMkLst>
        </pc:picChg>
        <pc:picChg chg="del mod">
          <ac:chgData name="남 상현" userId="03ad4a8e8f7310f3" providerId="LiveId" clId="{D81FA332-3844-4D84-A857-3C0418EE709F}" dt="2022-05-12T03:22:16.374" v="4524" actId="478"/>
          <ac:picMkLst>
            <pc:docMk/>
            <pc:sldMk cId="1537534826" sldId="269"/>
            <ac:picMk id="1026" creationId="{E51C37F3-8C23-E133-F4E5-CD37B13B5871}"/>
          </ac:picMkLst>
        </pc:picChg>
        <pc:picChg chg="add del mod">
          <ac:chgData name="남 상현" userId="03ad4a8e8f7310f3" providerId="LiveId" clId="{D81FA332-3844-4D84-A857-3C0418EE709F}" dt="2022-05-12T03:58:15.621" v="4821" actId="478"/>
          <ac:picMkLst>
            <pc:docMk/>
            <pc:sldMk cId="1537534826" sldId="269"/>
            <ac:picMk id="2050" creationId="{A575DDA4-6278-2816-1EB9-96D9BBDB1E42}"/>
          </ac:picMkLst>
        </pc:picChg>
        <pc:picChg chg="add del mod">
          <ac:chgData name="남 상현" userId="03ad4a8e8f7310f3" providerId="LiveId" clId="{D81FA332-3844-4D84-A857-3C0418EE709F}" dt="2022-05-12T04:17:52.107" v="4861" actId="478"/>
          <ac:picMkLst>
            <pc:docMk/>
            <pc:sldMk cId="1537534826" sldId="269"/>
            <ac:picMk id="2052" creationId="{099BC568-7C69-5D85-9CFA-C48FD34B25D8}"/>
          </ac:picMkLst>
        </pc:picChg>
        <pc:picChg chg="add del">
          <ac:chgData name="남 상현" userId="03ad4a8e8f7310f3" providerId="LiveId" clId="{D81FA332-3844-4D84-A857-3C0418EE709F}" dt="2022-05-12T04:18:15.222" v="4863"/>
          <ac:picMkLst>
            <pc:docMk/>
            <pc:sldMk cId="1537534826" sldId="269"/>
            <ac:picMk id="2054" creationId="{54150302-8BEE-8726-3799-0E07AB45521D}"/>
          </ac:picMkLst>
        </pc:picChg>
        <pc:picChg chg="add del mod">
          <ac:chgData name="남 상현" userId="03ad4a8e8f7310f3" providerId="LiveId" clId="{D81FA332-3844-4D84-A857-3C0418EE709F}" dt="2022-05-12T04:18:26.436" v="4867" actId="478"/>
          <ac:picMkLst>
            <pc:docMk/>
            <pc:sldMk cId="1537534826" sldId="269"/>
            <ac:picMk id="2056" creationId="{70A5FD1C-0CFA-60AA-626E-BA5BF526AAD0}"/>
          </ac:picMkLst>
        </pc:picChg>
        <pc:picChg chg="add del mod">
          <ac:chgData name="남 상현" userId="03ad4a8e8f7310f3" providerId="LiveId" clId="{D81FA332-3844-4D84-A857-3C0418EE709F}" dt="2022-05-12T04:25:54.970" v="4983" actId="478"/>
          <ac:picMkLst>
            <pc:docMk/>
            <pc:sldMk cId="1537534826" sldId="269"/>
            <ac:picMk id="2058" creationId="{40AAAA30-E7CF-74F5-0AEE-8CC3E537CB8E}"/>
          </ac:picMkLst>
        </pc:picChg>
        <pc:picChg chg="add del mod">
          <ac:chgData name="남 상현" userId="03ad4a8e8f7310f3" providerId="LiveId" clId="{D81FA332-3844-4D84-A857-3C0418EE709F}" dt="2022-05-12T04:26:47.800" v="4989" actId="478"/>
          <ac:picMkLst>
            <pc:docMk/>
            <pc:sldMk cId="1537534826" sldId="269"/>
            <ac:picMk id="2060" creationId="{3B31A230-B53F-0646-3E75-D9E9BC295DE1}"/>
          </ac:picMkLst>
        </pc:picChg>
        <pc:picChg chg="add del mod">
          <ac:chgData name="남 상현" userId="03ad4a8e8f7310f3" providerId="LiveId" clId="{D81FA332-3844-4D84-A857-3C0418EE709F}" dt="2022-05-12T04:26:55.177" v="4994" actId="478"/>
          <ac:picMkLst>
            <pc:docMk/>
            <pc:sldMk cId="1537534826" sldId="269"/>
            <ac:picMk id="2062" creationId="{EF8B1AA7-9D20-981A-A5D5-C6A17EAAF3C1}"/>
          </ac:picMkLst>
        </pc:picChg>
        <pc:picChg chg="add del mod">
          <ac:chgData name="남 상현" userId="03ad4a8e8f7310f3" providerId="LiveId" clId="{D81FA332-3844-4D84-A857-3C0418EE709F}" dt="2022-05-12T04:30:41.207" v="5026" actId="478"/>
          <ac:picMkLst>
            <pc:docMk/>
            <pc:sldMk cId="1537534826" sldId="269"/>
            <ac:picMk id="2064" creationId="{FAE1EE16-FA80-4D43-E17C-D74375379051}"/>
          </ac:picMkLst>
        </pc:picChg>
        <pc:picChg chg="add mod">
          <ac:chgData name="남 상현" userId="03ad4a8e8f7310f3" providerId="LiveId" clId="{D81FA332-3844-4D84-A857-3C0418EE709F}" dt="2022-05-12T04:31:47.784" v="5068" actId="1035"/>
          <ac:picMkLst>
            <pc:docMk/>
            <pc:sldMk cId="1537534826" sldId="269"/>
            <ac:picMk id="2066" creationId="{7BEEBEB5-5E42-DA08-8211-059988236A50}"/>
          </ac:picMkLst>
        </pc:picChg>
      </pc:sldChg>
      <pc:sldChg chg="add del">
        <pc:chgData name="남 상현" userId="03ad4a8e8f7310f3" providerId="LiveId" clId="{D81FA332-3844-4D84-A857-3C0418EE709F}" dt="2022-05-12T02:38:34.336" v="4416" actId="2890"/>
        <pc:sldMkLst>
          <pc:docMk/>
          <pc:sldMk cId="3154493794" sldId="269"/>
        </pc:sldMkLst>
      </pc:sldChg>
      <pc:sldChg chg="addSp delSp modSp add mod">
        <pc:chgData name="남 상현" userId="03ad4a8e8f7310f3" providerId="LiveId" clId="{D81FA332-3844-4D84-A857-3C0418EE709F}" dt="2022-05-12T06:18:00.407" v="5693" actId="478"/>
        <pc:sldMkLst>
          <pc:docMk/>
          <pc:sldMk cId="2024283640" sldId="270"/>
        </pc:sldMkLst>
        <pc:spChg chg="del mod ord">
          <ac:chgData name="남 상현" userId="03ad4a8e8f7310f3" providerId="LiveId" clId="{D81FA332-3844-4D84-A857-3C0418EE709F}" dt="2022-05-12T06:18:00.407" v="5693" actId="478"/>
          <ac:spMkLst>
            <pc:docMk/>
            <pc:sldMk cId="2024283640" sldId="270"/>
            <ac:spMk id="14" creationId="{CF929EDF-D090-B741-230E-A6A0614718EC}"/>
          </ac:spMkLst>
        </pc:spChg>
        <pc:spChg chg="add del mod ord">
          <ac:chgData name="남 상현" userId="03ad4a8e8f7310f3" providerId="LiveId" clId="{D81FA332-3844-4D84-A857-3C0418EE709F}" dt="2022-05-12T06:02:30.175" v="5555" actId="1076"/>
          <ac:spMkLst>
            <pc:docMk/>
            <pc:sldMk cId="2024283640" sldId="270"/>
            <ac:spMk id="15" creationId="{AF4396B1-9E5B-03EF-B28D-C767D9142E6E}"/>
          </ac:spMkLst>
        </pc:spChg>
        <pc:spChg chg="add del">
          <ac:chgData name="남 상현" userId="03ad4a8e8f7310f3" providerId="LiveId" clId="{D81FA332-3844-4D84-A857-3C0418EE709F}" dt="2022-05-12T05:49:45.609" v="5357" actId="22"/>
          <ac:spMkLst>
            <pc:docMk/>
            <pc:sldMk cId="2024283640" sldId="270"/>
            <ac:spMk id="19" creationId="{A1BB45F6-7755-38DF-664A-D0AB6CA434CA}"/>
          </ac:spMkLst>
        </pc:spChg>
        <pc:spChg chg="add mod">
          <ac:chgData name="남 상현" userId="03ad4a8e8f7310f3" providerId="LiveId" clId="{D81FA332-3844-4D84-A857-3C0418EE709F}" dt="2022-05-12T06:02:20.254" v="5554" actId="1076"/>
          <ac:spMkLst>
            <pc:docMk/>
            <pc:sldMk cId="2024283640" sldId="270"/>
            <ac:spMk id="27" creationId="{7EB65610-EEAE-3632-1A83-95E982B379F0}"/>
          </ac:spMkLst>
        </pc:spChg>
        <pc:spChg chg="add del">
          <ac:chgData name="남 상현" userId="03ad4a8e8f7310f3" providerId="LiveId" clId="{D81FA332-3844-4D84-A857-3C0418EE709F}" dt="2022-05-12T06:17:33.506" v="5686" actId="22"/>
          <ac:spMkLst>
            <pc:docMk/>
            <pc:sldMk cId="2024283640" sldId="270"/>
            <ac:spMk id="34" creationId="{FE4A1891-38DB-174A-AEA6-68673ACCFE26}"/>
          </ac:spMkLst>
        </pc:spChg>
        <pc:grpChg chg="del">
          <ac:chgData name="남 상현" userId="03ad4a8e8f7310f3" providerId="LiveId" clId="{D81FA332-3844-4D84-A857-3C0418EE709F}" dt="2022-05-12T04:32:51.191" v="5229" actId="478"/>
          <ac:grpSpMkLst>
            <pc:docMk/>
            <pc:sldMk cId="2024283640" sldId="270"/>
            <ac:grpSpMk id="6" creationId="{C41A82EB-A57D-CFD2-1691-BCC6F65A8089}"/>
          </ac:grpSpMkLst>
        </pc:grpChg>
        <pc:grpChg chg="add mod">
          <ac:chgData name="남 상현" userId="03ad4a8e8f7310f3" providerId="LiveId" clId="{D81FA332-3844-4D84-A857-3C0418EE709F}" dt="2022-05-12T06:03:15.903" v="5648" actId="1038"/>
          <ac:grpSpMkLst>
            <pc:docMk/>
            <pc:sldMk cId="2024283640" sldId="270"/>
            <ac:grpSpMk id="25" creationId="{5A0761C8-2254-7883-E54E-BDDB307BB260}"/>
          </ac:grpSpMkLst>
        </pc:grpChg>
        <pc:grpChg chg="add mod">
          <ac:chgData name="남 상현" userId="03ad4a8e8f7310f3" providerId="LiveId" clId="{D81FA332-3844-4D84-A857-3C0418EE709F}" dt="2022-05-12T06:03:12.258" v="5631" actId="1036"/>
          <ac:grpSpMkLst>
            <pc:docMk/>
            <pc:sldMk cId="2024283640" sldId="270"/>
            <ac:grpSpMk id="29" creationId="{5CE48557-311D-25DD-553D-1AFBA54FCDD7}"/>
          </ac:grpSpMkLst>
        </pc:grpChg>
        <pc:graphicFrameChg chg="del mod modGraphic">
          <ac:chgData name="남 상현" userId="03ad4a8e8f7310f3" providerId="LiveId" clId="{D81FA332-3844-4D84-A857-3C0418EE709F}" dt="2022-05-12T06:01:54.860" v="5546" actId="478"/>
          <ac:graphicFrameMkLst>
            <pc:docMk/>
            <pc:sldMk cId="2024283640" sldId="270"/>
            <ac:graphicFrameMk id="5" creationId="{53D7E5F7-D6DE-D675-596C-611220B59589}"/>
          </ac:graphicFrameMkLst>
        </pc:graphicFrameChg>
        <pc:graphicFrameChg chg="del">
          <ac:chgData name="남 상현" userId="03ad4a8e8f7310f3" providerId="LiveId" clId="{D81FA332-3844-4D84-A857-3C0418EE709F}" dt="2022-05-12T04:32:57.748" v="5232" actId="478"/>
          <ac:graphicFrameMkLst>
            <pc:docMk/>
            <pc:sldMk cId="2024283640" sldId="270"/>
            <ac:graphicFrameMk id="11" creationId="{FD36E1ED-EBA9-8B6F-F22D-6300AF97BC09}"/>
          </ac:graphicFrameMkLst>
        </pc:graphicFrameChg>
        <pc:graphicFrameChg chg="add del mod modGraphic">
          <ac:chgData name="남 상현" userId="03ad4a8e8f7310f3" providerId="LiveId" clId="{D81FA332-3844-4D84-A857-3C0418EE709F}" dt="2022-05-12T06:01:36.610" v="5541" actId="478"/>
          <ac:graphicFrameMkLst>
            <pc:docMk/>
            <pc:sldMk cId="2024283640" sldId="270"/>
            <ac:graphicFrameMk id="17" creationId="{960A322C-1BAB-3B4C-D892-B72E015C9358}"/>
          </ac:graphicFrameMkLst>
        </pc:graphicFrameChg>
        <pc:graphicFrameChg chg="del">
          <ac:chgData name="남 상현" userId="03ad4a8e8f7310f3" providerId="LiveId" clId="{D81FA332-3844-4D84-A857-3C0418EE709F}" dt="2022-05-12T05:46:45.530" v="5299" actId="478"/>
          <ac:graphicFrameMkLst>
            <pc:docMk/>
            <pc:sldMk cId="2024283640" sldId="270"/>
            <ac:graphicFrameMk id="18" creationId="{E4FFEDE5-9F96-2B60-EB5C-386DBC9394C5}"/>
          </ac:graphicFrameMkLst>
        </pc:graphicFrameChg>
        <pc:graphicFrameChg chg="add del mod">
          <ac:chgData name="남 상현" userId="03ad4a8e8f7310f3" providerId="LiveId" clId="{D81FA332-3844-4D84-A857-3C0418EE709F}" dt="2022-05-12T05:58:27.989" v="5450" actId="478"/>
          <ac:graphicFrameMkLst>
            <pc:docMk/>
            <pc:sldMk cId="2024283640" sldId="270"/>
            <ac:graphicFrameMk id="26" creationId="{E47570E9-DC02-C6F0-9D25-BA5761F441FE}"/>
          </ac:graphicFrameMkLst>
        </pc:graphicFrameChg>
        <pc:graphicFrameChg chg="add mod ord">
          <ac:chgData name="남 상현" userId="03ad4a8e8f7310f3" providerId="LiveId" clId="{D81FA332-3844-4D84-A857-3C0418EE709F}" dt="2022-05-12T06:01:48.428" v="5543" actId="167"/>
          <ac:graphicFrameMkLst>
            <pc:docMk/>
            <pc:sldMk cId="2024283640" sldId="270"/>
            <ac:graphicFrameMk id="28" creationId="{641E1DD6-2880-12D3-2ECB-DA6ACEFE07B1}"/>
          </ac:graphicFrameMkLst>
        </pc:graphicFrameChg>
        <pc:graphicFrameChg chg="add mod modGraphic">
          <ac:chgData name="남 상현" userId="03ad4a8e8f7310f3" providerId="LiveId" clId="{D81FA332-3844-4D84-A857-3C0418EE709F}" dt="2022-05-12T06:04:30.969" v="5684" actId="14100"/>
          <ac:graphicFrameMkLst>
            <pc:docMk/>
            <pc:sldMk cId="2024283640" sldId="270"/>
            <ac:graphicFrameMk id="32" creationId="{3DF0F24E-B1A0-75C2-6F7B-2EABFBC6F369}"/>
          </ac:graphicFrameMkLst>
        </pc:graphicFrameChg>
        <pc:picChg chg="add del mod">
          <ac:chgData name="남 상현" userId="03ad4a8e8f7310f3" providerId="LiveId" clId="{D81FA332-3844-4D84-A857-3C0418EE709F}" dt="2022-05-12T05:56:12.358" v="5412" actId="478"/>
          <ac:picMkLst>
            <pc:docMk/>
            <pc:sldMk cId="2024283640" sldId="270"/>
            <ac:picMk id="8" creationId="{17E38BD7-E0D8-0E6A-9C13-77C56D15DDF6}"/>
          </ac:picMkLst>
        </pc:picChg>
        <pc:picChg chg="del">
          <ac:chgData name="남 상현" userId="03ad4a8e8f7310f3" providerId="LiveId" clId="{D81FA332-3844-4D84-A857-3C0418EE709F}" dt="2022-05-12T04:32:50.505" v="5228" actId="478"/>
          <ac:picMkLst>
            <pc:docMk/>
            <pc:sldMk cId="2024283640" sldId="270"/>
            <ac:picMk id="9" creationId="{F11F18FB-96CB-597C-3991-FFAF0D6B8433}"/>
          </ac:picMkLst>
        </pc:picChg>
        <pc:picChg chg="del">
          <ac:chgData name="남 상현" userId="03ad4a8e8f7310f3" providerId="LiveId" clId="{D81FA332-3844-4D84-A857-3C0418EE709F}" dt="2022-05-12T04:32:51.672" v="5230" actId="478"/>
          <ac:picMkLst>
            <pc:docMk/>
            <pc:sldMk cId="2024283640" sldId="270"/>
            <ac:picMk id="13" creationId="{BBA89B29-15D5-D320-7A5F-BEB9A66E8783}"/>
          </ac:picMkLst>
        </pc:picChg>
        <pc:picChg chg="add del mod">
          <ac:chgData name="남 상현" userId="03ad4a8e8f7310f3" providerId="LiveId" clId="{D81FA332-3844-4D84-A857-3C0418EE709F}" dt="2022-05-12T05:46:57.454" v="5301"/>
          <ac:picMkLst>
            <pc:docMk/>
            <pc:sldMk cId="2024283640" sldId="270"/>
            <ac:picMk id="16" creationId="{35050AD5-C292-0747-A05A-C2AE5834C07C}"/>
          </ac:picMkLst>
        </pc:picChg>
        <pc:picChg chg="add del mod">
          <ac:chgData name="남 상현" userId="03ad4a8e8f7310f3" providerId="LiveId" clId="{D81FA332-3844-4D84-A857-3C0418EE709F}" dt="2022-05-12T05:50:03.772" v="5361" actId="22"/>
          <ac:picMkLst>
            <pc:docMk/>
            <pc:sldMk cId="2024283640" sldId="270"/>
            <ac:picMk id="20" creationId="{859F2472-38EE-165D-EEE2-A09C6D78CE7E}"/>
          </ac:picMkLst>
        </pc:picChg>
        <pc:picChg chg="add mod">
          <ac:chgData name="남 상현" userId="03ad4a8e8f7310f3" providerId="LiveId" clId="{D81FA332-3844-4D84-A857-3C0418EE709F}" dt="2022-05-12T06:03:05.010" v="5618" actId="1076"/>
          <ac:picMkLst>
            <pc:docMk/>
            <pc:sldMk cId="2024283640" sldId="270"/>
            <ac:picMk id="22" creationId="{3CA63638-0DE7-0978-1ADF-6B0B9647A213}"/>
          </ac:picMkLst>
        </pc:picChg>
        <pc:picChg chg="add mod">
          <ac:chgData name="남 상현" userId="03ad4a8e8f7310f3" providerId="LiveId" clId="{D81FA332-3844-4D84-A857-3C0418EE709F}" dt="2022-05-12T06:03:09.440" v="5622" actId="1035"/>
          <ac:picMkLst>
            <pc:docMk/>
            <pc:sldMk cId="2024283640" sldId="270"/>
            <ac:picMk id="24" creationId="{D18D8D74-FAF1-AFC6-A587-FC1C7C733F05}"/>
          </ac:picMkLst>
        </pc:picChg>
        <pc:picChg chg="add del mod">
          <ac:chgData name="남 상현" userId="03ad4a8e8f7310f3" providerId="LiveId" clId="{D81FA332-3844-4D84-A857-3C0418EE709F}" dt="2022-05-12T06:03:32.433" v="5650"/>
          <ac:picMkLst>
            <pc:docMk/>
            <pc:sldMk cId="2024283640" sldId="270"/>
            <ac:picMk id="31" creationId="{2B7A8FF6-1DB4-412E-952E-79FB4B36DEE9}"/>
          </ac:picMkLst>
        </pc:picChg>
        <pc:picChg chg="del">
          <ac:chgData name="남 상현" userId="03ad4a8e8f7310f3" providerId="LiveId" clId="{D81FA332-3844-4D84-A857-3C0418EE709F}" dt="2022-05-12T04:32:52.274" v="5231" actId="478"/>
          <ac:picMkLst>
            <pc:docMk/>
            <pc:sldMk cId="2024283640" sldId="270"/>
            <ac:picMk id="1026" creationId="{E51C37F3-8C23-E133-F4E5-CD37B13B5871}"/>
          </ac:picMkLst>
        </pc:picChg>
        <pc:picChg chg="add mod">
          <ac:chgData name="남 상현" userId="03ad4a8e8f7310f3" providerId="LiveId" clId="{D81FA332-3844-4D84-A857-3C0418EE709F}" dt="2022-05-12T06:17:55.965" v="5692" actId="1076"/>
          <ac:picMkLst>
            <pc:docMk/>
            <pc:sldMk cId="2024283640" sldId="270"/>
            <ac:picMk id="3074" creationId="{D8B05C2A-3878-FCB9-FF6C-3D400CCA0BB9}"/>
          </ac:picMkLst>
        </pc:picChg>
      </pc:sldChg>
      <pc:sldChg chg="delSp modSp add del mod">
        <pc:chgData name="남 상현" userId="03ad4a8e8f7310f3" providerId="LiveId" clId="{D81FA332-3844-4D84-A857-3C0418EE709F}" dt="2022-05-12T14:10:11.037" v="6218" actId="47"/>
        <pc:sldMkLst>
          <pc:docMk/>
          <pc:sldMk cId="2746547298" sldId="271"/>
        </pc:sldMkLst>
        <pc:spChg chg="mod">
          <ac:chgData name="남 상현" userId="03ad4a8e8f7310f3" providerId="LiveId" clId="{D81FA332-3844-4D84-A857-3C0418EE709F}" dt="2022-05-12T10:07:13.516" v="6158"/>
          <ac:spMkLst>
            <pc:docMk/>
            <pc:sldMk cId="2746547298" sldId="271"/>
            <ac:spMk id="2" creationId="{FF4A58BF-BF3A-C5B8-3A66-FB327DB5F970}"/>
          </ac:spMkLst>
        </pc:spChg>
        <pc:graphicFrameChg chg="del">
          <ac:chgData name="남 상현" userId="03ad4a8e8f7310f3" providerId="LiveId" clId="{D81FA332-3844-4D84-A857-3C0418EE709F}" dt="2022-05-12T10:07:07.028" v="6132" actId="478"/>
          <ac:graphicFrameMkLst>
            <pc:docMk/>
            <pc:sldMk cId="2746547298" sldId="271"/>
            <ac:graphicFrameMk id="10" creationId="{4B8C552A-C1DF-DC1A-4968-065F2FA84457}"/>
          </ac:graphicFrameMkLst>
        </pc:graphicFrameChg>
        <pc:graphicFrameChg chg="del">
          <ac:chgData name="남 상현" userId="03ad4a8e8f7310f3" providerId="LiveId" clId="{D81FA332-3844-4D84-A857-3C0418EE709F}" dt="2022-05-12T10:07:08.081" v="6133" actId="478"/>
          <ac:graphicFrameMkLst>
            <pc:docMk/>
            <pc:sldMk cId="2746547298" sldId="271"/>
            <ac:graphicFrameMk id="12" creationId="{9A4C4F14-ACD2-4080-5D8F-1EE2EE7901D9}"/>
          </ac:graphicFrameMkLst>
        </pc:graphicFrameChg>
        <pc:graphicFrameChg chg="del">
          <ac:chgData name="남 상현" userId="03ad4a8e8f7310f3" providerId="LiveId" clId="{D81FA332-3844-4D84-A857-3C0418EE709F}" dt="2022-05-12T10:07:09.293" v="6134" actId="478"/>
          <ac:graphicFrameMkLst>
            <pc:docMk/>
            <pc:sldMk cId="2746547298" sldId="271"/>
            <ac:graphicFrameMk id="22" creationId="{A832B52C-BBD8-6793-DB60-536075BB0B88}"/>
          </ac:graphicFrameMkLst>
        </pc:graphicFrameChg>
      </pc:sldChg>
      <pc:sldMasterChg chg="modSldLayout">
        <pc:chgData name="남 상현" userId="03ad4a8e8f7310f3" providerId="LiveId" clId="{D81FA332-3844-4D84-A857-3C0418EE709F}" dt="2022-05-09T15:12:10.904" v="3919" actId="1076"/>
        <pc:sldMasterMkLst>
          <pc:docMk/>
          <pc:sldMasterMk cId="932297425" sldId="2147483648"/>
        </pc:sldMasterMkLst>
        <pc:sldLayoutChg chg="modSp mod">
          <pc:chgData name="남 상현" userId="03ad4a8e8f7310f3" providerId="LiveId" clId="{D81FA332-3844-4D84-A857-3C0418EE709F}" dt="2022-05-09T01:52:09.514" v="34" actId="2711"/>
          <pc:sldLayoutMkLst>
            <pc:docMk/>
            <pc:sldMasterMk cId="932297425" sldId="2147483648"/>
            <pc:sldLayoutMk cId="2627398421" sldId="2147483652"/>
          </pc:sldLayoutMkLst>
          <pc:spChg chg="mod">
            <ac:chgData name="남 상현" userId="03ad4a8e8f7310f3" providerId="LiveId" clId="{D81FA332-3844-4D84-A857-3C0418EE709F}" dt="2022-05-09T01:52:09.514" v="34" actId="2711"/>
            <ac:spMkLst>
              <pc:docMk/>
              <pc:sldMasterMk cId="932297425" sldId="2147483648"/>
              <pc:sldLayoutMk cId="2627398421" sldId="2147483652"/>
              <ac:spMk id="19" creationId="{C891FE1B-FA71-4D66-8438-1D3DD7995034}"/>
            </ac:spMkLst>
          </pc:spChg>
        </pc:sldLayoutChg>
        <pc:sldLayoutChg chg="addSp modSp mod">
          <pc:chgData name="남 상현" userId="03ad4a8e8f7310f3" providerId="LiveId" clId="{D81FA332-3844-4D84-A857-3C0418EE709F}" dt="2022-05-09T15:12:10.904" v="3919" actId="1076"/>
          <pc:sldLayoutMkLst>
            <pc:docMk/>
            <pc:sldMasterMk cId="932297425" sldId="2147483648"/>
            <pc:sldLayoutMk cId="2316225095" sldId="2147483655"/>
          </pc:sldLayoutMkLst>
          <pc:spChg chg="add mod">
            <ac:chgData name="남 상현" userId="03ad4a8e8f7310f3" providerId="LiveId" clId="{D81FA332-3844-4D84-A857-3C0418EE709F}" dt="2022-05-09T15:12:10.904" v="3919" actId="1076"/>
            <ac:spMkLst>
              <pc:docMk/>
              <pc:sldMasterMk cId="932297425" sldId="2147483648"/>
              <pc:sldLayoutMk cId="2316225095" sldId="2147483655"/>
              <ac:spMk id="11" creationId="{077A1B8D-9B24-CCD8-D303-3314A333D23E}"/>
            </ac:spMkLst>
          </pc:spChg>
        </pc:sldLayoutChg>
        <pc:sldLayoutChg chg="addSp delSp modSp mod">
          <pc:chgData name="남 상현" userId="03ad4a8e8f7310f3" providerId="LiveId" clId="{D81FA332-3844-4D84-A857-3C0418EE709F}" dt="2022-05-09T15:08:52.565" v="3916" actId="1582"/>
          <pc:sldLayoutMkLst>
            <pc:docMk/>
            <pc:sldMasterMk cId="932297425" sldId="2147483648"/>
            <pc:sldLayoutMk cId="1935876870" sldId="2147483656"/>
          </pc:sldLayoutMkLst>
          <pc:spChg chg="add mod">
            <ac:chgData name="남 상현" userId="03ad4a8e8f7310f3" providerId="LiveId" clId="{D81FA332-3844-4D84-A857-3C0418EE709F}" dt="2022-05-09T15:08:52.565" v="3916" actId="1582"/>
            <ac:spMkLst>
              <pc:docMk/>
              <pc:sldMasterMk cId="932297425" sldId="2147483648"/>
              <pc:sldLayoutMk cId="1935876870" sldId="2147483656"/>
              <ac:spMk id="2" creationId="{59D59837-DBC6-C6C2-8E0A-6CAE725E47C1}"/>
            </ac:spMkLst>
          </pc:spChg>
          <pc:spChg chg="mod">
            <ac:chgData name="남 상현" userId="03ad4a8e8f7310f3" providerId="LiveId" clId="{D81FA332-3844-4D84-A857-3C0418EE709F}" dt="2022-05-09T15:05:40.290" v="3829" actId="1076"/>
            <ac:spMkLst>
              <pc:docMk/>
              <pc:sldMasterMk cId="932297425" sldId="2147483648"/>
              <pc:sldLayoutMk cId="1935876870" sldId="2147483656"/>
              <ac:spMk id="6" creationId="{83D491A4-926A-4B46-B091-750E8CCE791D}"/>
            </ac:spMkLst>
          </pc:spChg>
          <pc:spChg chg="mod ord">
            <ac:chgData name="남 상현" userId="03ad4a8e8f7310f3" providerId="LiveId" clId="{D81FA332-3844-4D84-A857-3C0418EE709F}" dt="2022-05-09T15:08:44.611" v="3912" actId="1076"/>
            <ac:spMkLst>
              <pc:docMk/>
              <pc:sldMasterMk cId="932297425" sldId="2147483648"/>
              <pc:sldLayoutMk cId="1935876870" sldId="2147483656"/>
              <ac:spMk id="7" creationId="{356868B9-A456-46EB-B2FF-3CFC22BCD5F7}"/>
            </ac:spMkLst>
          </pc:spChg>
          <pc:spChg chg="add mod ord">
            <ac:chgData name="남 상현" userId="03ad4a8e8f7310f3" providerId="LiveId" clId="{D81FA332-3844-4D84-A857-3C0418EE709F}" dt="2022-05-09T15:07:34.411" v="3898" actId="167"/>
            <ac:spMkLst>
              <pc:docMk/>
              <pc:sldMasterMk cId="932297425" sldId="2147483648"/>
              <pc:sldLayoutMk cId="1935876870" sldId="2147483656"/>
              <ac:spMk id="8" creationId="{B82962CA-D80D-E446-842E-061132C44B9A}"/>
            </ac:spMkLst>
          </pc:spChg>
          <pc:spChg chg="add mod ord">
            <ac:chgData name="남 상현" userId="03ad4a8e8f7310f3" providerId="LiveId" clId="{D81FA332-3844-4D84-A857-3C0418EE709F}" dt="2022-05-09T15:05:12.136" v="3818" actId="14100"/>
            <ac:spMkLst>
              <pc:docMk/>
              <pc:sldMasterMk cId="932297425" sldId="2147483648"/>
              <pc:sldLayoutMk cId="1935876870" sldId="2147483656"/>
              <ac:spMk id="10" creationId="{8501A583-0E6B-3935-6747-6F5CE70E6C08}"/>
            </ac:spMkLst>
          </pc:spChg>
          <pc:spChg chg="add mod ord">
            <ac:chgData name="남 상현" userId="03ad4a8e8f7310f3" providerId="LiveId" clId="{D81FA332-3844-4D84-A857-3C0418EE709F}" dt="2022-05-09T15:04:51.389" v="3812" actId="167"/>
            <ac:spMkLst>
              <pc:docMk/>
              <pc:sldMasterMk cId="932297425" sldId="2147483648"/>
              <pc:sldLayoutMk cId="1935876870" sldId="2147483656"/>
              <ac:spMk id="11" creationId="{A961B239-121F-33F5-F342-8384A01A4971}"/>
            </ac:spMkLst>
          </pc:spChg>
          <pc:spChg chg="add del mod ord">
            <ac:chgData name="남 상현" userId="03ad4a8e8f7310f3" providerId="LiveId" clId="{D81FA332-3844-4D84-A857-3C0418EE709F}" dt="2022-05-09T15:07:10.463" v="3860" actId="478"/>
            <ac:spMkLst>
              <pc:docMk/>
              <pc:sldMasterMk cId="932297425" sldId="2147483648"/>
              <pc:sldLayoutMk cId="1935876870" sldId="2147483656"/>
              <ac:spMk id="12" creationId="{45A71451-29DD-04F7-2DB2-A7C4B94FC086}"/>
            </ac:spMkLst>
          </pc:spChg>
          <pc:spChg chg="add mod">
            <ac:chgData name="남 상현" userId="03ad4a8e8f7310f3" providerId="LiveId" clId="{D81FA332-3844-4D84-A857-3C0418EE709F}" dt="2022-05-09T15:07:40.326" v="3900" actId="14100"/>
            <ac:spMkLst>
              <pc:docMk/>
              <pc:sldMasterMk cId="932297425" sldId="2147483648"/>
              <pc:sldLayoutMk cId="1935876870" sldId="2147483656"/>
              <ac:spMk id="14" creationId="{9637637C-02F4-4931-9FFB-57AC7F109418}"/>
            </ac:spMkLst>
          </pc:spChg>
          <pc:spChg chg="add del mod">
            <ac:chgData name="남 상현" userId="03ad4a8e8f7310f3" providerId="LiveId" clId="{D81FA332-3844-4D84-A857-3C0418EE709F}" dt="2022-05-09T15:06:03.862" v="3835" actId="478"/>
            <ac:spMkLst>
              <pc:docMk/>
              <pc:sldMasterMk cId="932297425" sldId="2147483648"/>
              <pc:sldLayoutMk cId="1935876870" sldId="2147483656"/>
              <ac:spMk id="15" creationId="{831BC0A1-ED8B-2871-940F-B0DDCA52BE7C}"/>
            </ac:spMkLst>
          </pc:spChg>
          <pc:spChg chg="add del mod">
            <ac:chgData name="남 상현" userId="03ad4a8e8f7310f3" providerId="LiveId" clId="{D81FA332-3844-4D84-A857-3C0418EE709F}" dt="2022-05-09T15:07:13.213" v="3861" actId="21"/>
            <ac:spMkLst>
              <pc:docMk/>
              <pc:sldMasterMk cId="932297425" sldId="2147483648"/>
              <pc:sldLayoutMk cId="1935876870" sldId="2147483656"/>
              <ac:spMk id="16" creationId="{04DDC21C-A7EA-B96D-31B3-00CD3A946132}"/>
            </ac:spMkLst>
          </pc:spChg>
          <pc:picChg chg="add mod ord modCrop">
            <ac:chgData name="남 상현" userId="03ad4a8e8f7310f3" providerId="LiveId" clId="{D81FA332-3844-4D84-A857-3C0418EE709F}" dt="2022-05-09T15:08:38.717" v="3911" actId="1076"/>
            <ac:picMkLst>
              <pc:docMk/>
              <pc:sldMasterMk cId="932297425" sldId="2147483648"/>
              <pc:sldLayoutMk cId="1935876870" sldId="2147483656"/>
              <ac:picMk id="5" creationId="{D16B21D3-01D8-FE87-B098-0B816C446428}"/>
            </ac:picMkLst>
          </pc:picChg>
          <pc:picChg chg="add mod ord">
            <ac:chgData name="남 상현" userId="03ad4a8e8f7310f3" providerId="LiveId" clId="{D81FA332-3844-4D84-A857-3C0418EE709F}" dt="2022-05-09T15:07:32.609" v="3897" actId="167"/>
            <ac:picMkLst>
              <pc:docMk/>
              <pc:sldMasterMk cId="932297425" sldId="2147483648"/>
              <pc:sldLayoutMk cId="1935876870" sldId="2147483656"/>
              <ac:picMk id="9" creationId="{A9BEB1C3-C07F-1BBB-B5B1-E349CDC47BC1}"/>
            </ac:picMkLst>
          </pc:picChg>
          <pc:picChg chg="add del mod">
            <ac:chgData name="남 상현" userId="03ad4a8e8f7310f3" providerId="LiveId" clId="{D81FA332-3844-4D84-A857-3C0418EE709F}" dt="2022-05-09T15:06:47.435" v="3851" actId="478"/>
            <ac:picMkLst>
              <pc:docMk/>
              <pc:sldMasterMk cId="932297425" sldId="2147483648"/>
              <pc:sldLayoutMk cId="1935876870" sldId="2147483656"/>
              <ac:picMk id="13" creationId="{6C69F7C5-B278-3A29-927A-353D81E8F696}"/>
            </ac:picMkLst>
          </pc:picChg>
        </pc:sldLayoutChg>
        <pc:sldLayoutChg chg="addSp delSp modSp mod">
          <pc:chgData name="남 상현" userId="03ad4a8e8f7310f3" providerId="LiveId" clId="{D81FA332-3844-4D84-A857-3C0418EE709F}" dt="2022-05-09T01:53:55.226" v="71" actId="14100"/>
          <pc:sldLayoutMkLst>
            <pc:docMk/>
            <pc:sldMasterMk cId="932297425" sldId="2147483648"/>
            <pc:sldLayoutMk cId="571729023" sldId="2147483658"/>
          </pc:sldLayoutMkLst>
          <pc:spChg chg="mod">
            <ac:chgData name="남 상현" userId="03ad4a8e8f7310f3" providerId="LiveId" clId="{D81FA332-3844-4D84-A857-3C0418EE709F}" dt="2022-05-09T01:52:24.982" v="36" actId="167"/>
            <ac:spMkLst>
              <pc:docMk/>
              <pc:sldMasterMk cId="932297425" sldId="2147483648"/>
              <pc:sldLayoutMk cId="571729023" sldId="2147483658"/>
              <ac:spMk id="2" creationId="{CF5D5C6C-82D4-4854-8365-06A46E50586F}"/>
            </ac:spMkLst>
          </pc:spChg>
          <pc:spChg chg="del">
            <ac:chgData name="남 상현" userId="03ad4a8e8f7310f3" providerId="LiveId" clId="{D81FA332-3844-4D84-A857-3C0418EE709F}" dt="2022-05-09T01:52:27.813" v="37" actId="478"/>
            <ac:spMkLst>
              <pc:docMk/>
              <pc:sldMasterMk cId="932297425" sldId="2147483648"/>
              <pc:sldLayoutMk cId="571729023" sldId="2147483658"/>
              <ac:spMk id="11" creationId="{AF029C68-9800-4A62-8210-BA6047174814}"/>
            </ac:spMkLst>
          </pc:spChg>
          <pc:spChg chg="mod">
            <ac:chgData name="남 상현" userId="03ad4a8e8f7310f3" providerId="LiveId" clId="{D81FA332-3844-4D84-A857-3C0418EE709F}" dt="2022-05-09T01:53:50.590" v="70" actId="14100"/>
            <ac:spMkLst>
              <pc:docMk/>
              <pc:sldMasterMk cId="932297425" sldId="2147483648"/>
              <pc:sldLayoutMk cId="571729023" sldId="2147483658"/>
              <ac:spMk id="15" creationId="{235EB3B1-9F97-938A-B52C-7EB523844FAB}"/>
            </ac:spMkLst>
          </pc:spChg>
          <pc:spChg chg="add mod">
            <ac:chgData name="남 상현" userId="03ad4a8e8f7310f3" providerId="LiveId" clId="{D81FA332-3844-4D84-A857-3C0418EE709F}" dt="2022-05-09T01:52:32.117" v="46" actId="1035"/>
            <ac:spMkLst>
              <pc:docMk/>
              <pc:sldMasterMk cId="932297425" sldId="2147483648"/>
              <pc:sldLayoutMk cId="571729023" sldId="2147483658"/>
              <ac:spMk id="16" creationId="{8AA61FA2-32D2-BF09-8923-5260669638C0}"/>
            </ac:spMkLst>
          </pc:spChg>
          <pc:spChg chg="mod">
            <ac:chgData name="남 상현" userId="03ad4a8e8f7310f3" providerId="LiveId" clId="{D81FA332-3844-4D84-A857-3C0418EE709F}" dt="2022-05-09T01:52:24.982" v="36" actId="167"/>
            <ac:spMkLst>
              <pc:docMk/>
              <pc:sldMasterMk cId="932297425" sldId="2147483648"/>
              <pc:sldLayoutMk cId="571729023" sldId="2147483658"/>
              <ac:spMk id="18" creationId="{6020F6CB-4EEA-A125-C15E-EBC5847F5F0A}"/>
            </ac:spMkLst>
          </pc:spChg>
          <pc:spChg chg="mod">
            <ac:chgData name="남 상현" userId="03ad4a8e8f7310f3" providerId="LiveId" clId="{D81FA332-3844-4D84-A857-3C0418EE709F}" dt="2022-05-09T01:52:24.982" v="36" actId="167"/>
            <ac:spMkLst>
              <pc:docMk/>
              <pc:sldMasterMk cId="932297425" sldId="2147483648"/>
              <pc:sldLayoutMk cId="571729023" sldId="2147483658"/>
              <ac:spMk id="22" creationId="{B926B31C-52DD-6BF3-8E0C-47A4F8725C51}"/>
            </ac:spMkLst>
          </pc:spChg>
          <pc:spChg chg="mod">
            <ac:chgData name="남 상현" userId="03ad4a8e8f7310f3" providerId="LiveId" clId="{D81FA332-3844-4D84-A857-3C0418EE709F}" dt="2022-05-09T01:52:24.982" v="36" actId="167"/>
            <ac:spMkLst>
              <pc:docMk/>
              <pc:sldMasterMk cId="932297425" sldId="2147483648"/>
              <pc:sldLayoutMk cId="571729023" sldId="2147483658"/>
              <ac:spMk id="23" creationId="{1B062D5E-5636-358D-7129-9DFC7866895E}"/>
            </ac:spMkLst>
          </pc:spChg>
          <pc:spChg chg="mod">
            <ac:chgData name="남 상현" userId="03ad4a8e8f7310f3" providerId="LiveId" clId="{D81FA332-3844-4D84-A857-3C0418EE709F}" dt="2022-05-09T01:52:24.982" v="36" actId="167"/>
            <ac:spMkLst>
              <pc:docMk/>
              <pc:sldMasterMk cId="932297425" sldId="2147483648"/>
              <pc:sldLayoutMk cId="571729023" sldId="2147483658"/>
              <ac:spMk id="25" creationId="{A67F5CCE-CF76-1A9D-62CD-27E49BB292DC}"/>
            </ac:spMkLst>
          </pc:spChg>
          <pc:grpChg chg="mod">
            <ac:chgData name="남 상현" userId="03ad4a8e8f7310f3" providerId="LiveId" clId="{D81FA332-3844-4D84-A857-3C0418EE709F}" dt="2022-05-09T01:52:24.982" v="36" actId="167"/>
            <ac:grpSpMkLst>
              <pc:docMk/>
              <pc:sldMasterMk cId="932297425" sldId="2147483648"/>
              <pc:sldLayoutMk cId="571729023" sldId="2147483658"/>
              <ac:grpSpMk id="38" creationId="{AAFCF1A6-D1E8-A423-F7B9-131A53E3D642}"/>
            </ac:grpSpMkLst>
          </pc:grpChg>
          <pc:picChg chg="mod">
            <ac:chgData name="남 상현" userId="03ad4a8e8f7310f3" providerId="LiveId" clId="{D81FA332-3844-4D84-A857-3C0418EE709F}" dt="2022-05-09T01:53:55.226" v="71" actId="14100"/>
            <ac:picMkLst>
              <pc:docMk/>
              <pc:sldMasterMk cId="932297425" sldId="2147483648"/>
              <pc:sldLayoutMk cId="571729023" sldId="2147483658"/>
              <ac:picMk id="8" creationId="{615261DE-46F1-28BC-8E4A-5B45DE1A1C6A}"/>
            </ac:picMkLst>
          </pc:picChg>
          <pc:picChg chg="mod">
            <ac:chgData name="남 상현" userId="03ad4a8e8f7310f3" providerId="LiveId" clId="{D81FA332-3844-4D84-A857-3C0418EE709F}" dt="2022-05-09T01:52:24.982" v="36" actId="167"/>
            <ac:picMkLst>
              <pc:docMk/>
              <pc:sldMasterMk cId="932297425" sldId="2147483648"/>
              <pc:sldLayoutMk cId="571729023" sldId="2147483658"/>
              <ac:picMk id="29" creationId="{E7590600-0187-6864-5A36-0E8BA87412A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14F122-0083-FBE5-DAFF-BEBEFA27BD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E4EAD6-718F-0FCA-0B93-7682E92B5B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CFC8-C8C6-46E8-B966-C7A13724F33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2DDD65-863C-F455-BEAA-27B793CBE7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820169-190F-8161-B1D9-C16E1D9B0A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10323-6BC4-42E8-9E9B-05C69421D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074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D9FD5-38BB-4F3E-9317-912D088EBAB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1F678-FA8E-4C15-BCAB-546635009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3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짐승친구들(짐승친구들) (r73 판) - 나무위키">
            <a:extLst>
              <a:ext uri="{FF2B5EF4-FFF2-40B4-BE49-F238E27FC236}">
                <a16:creationId xmlns:a16="http://schemas.microsoft.com/office/drawing/2014/main" id="{ECDA027A-B660-F580-7F69-DF0981AA28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13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68B5F2-00CF-4E66-A7A5-D37EE3CD8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03C6-08D4-4D3E-9A44-82D538DB8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06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790810-F189-4778-95CF-8121D1FF4241}"/>
              </a:ext>
            </a:extLst>
          </p:cNvPr>
          <p:cNvSpPr/>
          <p:nvPr userDrawn="1"/>
        </p:nvSpPr>
        <p:spPr>
          <a:xfrm>
            <a:off x="0" y="1"/>
            <a:ext cx="121905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A2858-329B-46F3-A70D-0E4D80E84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3400" y="450850"/>
            <a:ext cx="381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03384C-F658-48F2-8A9A-DB3DCA608921}"/>
              </a:ext>
            </a:extLst>
          </p:cNvPr>
          <p:cNvSpPr txBox="1">
            <a:spLocks/>
          </p:cNvSpPr>
          <p:nvPr userDrawn="1"/>
        </p:nvSpPr>
        <p:spPr>
          <a:xfrm>
            <a:off x="4343400" y="2251075"/>
            <a:ext cx="381000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C891FE1B-FA71-4D66-8438-1D3DD7995034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92875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</a:t>
            </a:r>
            <a:fld id="{03DA2B5E-D576-4707-9510-127ECD0E0346}" type="slidenum">
              <a:rPr lang="ko-KR" altLang="en-US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pPr/>
              <a:t>‹#›</a:t>
            </a:fld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39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790810-F189-4778-95CF-8121D1FF4241}"/>
              </a:ext>
            </a:extLst>
          </p:cNvPr>
          <p:cNvSpPr/>
          <p:nvPr userDrawn="1"/>
        </p:nvSpPr>
        <p:spPr>
          <a:xfrm>
            <a:off x="0" y="1"/>
            <a:ext cx="121905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A2858-329B-46F3-A70D-0E4D80E84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3400" y="450850"/>
            <a:ext cx="381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213BAA-DDC1-43CF-99E8-AFE7ECB0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EAE1-8467-438D-AA5A-39FD9F8AA14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567A8E-CD02-40F6-B7ED-EF3EAABE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03384C-F658-48F2-8A9A-DB3DCA608921}"/>
              </a:ext>
            </a:extLst>
          </p:cNvPr>
          <p:cNvSpPr txBox="1">
            <a:spLocks/>
          </p:cNvSpPr>
          <p:nvPr userDrawn="1"/>
        </p:nvSpPr>
        <p:spPr>
          <a:xfrm>
            <a:off x="4343400" y="2251075"/>
            <a:ext cx="381000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C891FE1B-FA71-4D66-8438-1D3DD7995034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92875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</a:t>
            </a:r>
            <a:fld id="{03DA2B5E-D576-4707-9510-127ECD0E03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8D0264-73AC-0922-1F68-AF1FE55EBE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988" y="2117556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0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20F6CB-4EEA-A125-C15E-EBC5847F5F0A}"/>
              </a:ext>
            </a:extLst>
          </p:cNvPr>
          <p:cNvSpPr/>
          <p:nvPr userDrawn="1"/>
        </p:nvSpPr>
        <p:spPr>
          <a:xfrm>
            <a:off x="0" y="1"/>
            <a:ext cx="121905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7F5CCE-CF76-1A9D-62CD-27E49BB292DC}"/>
              </a:ext>
            </a:extLst>
          </p:cNvPr>
          <p:cNvSpPr/>
          <p:nvPr userDrawn="1"/>
        </p:nvSpPr>
        <p:spPr>
          <a:xfrm>
            <a:off x="90689" y="104949"/>
            <a:ext cx="5702531" cy="520930"/>
          </a:xfrm>
          <a:prstGeom prst="roundRect">
            <a:avLst>
              <a:gd name="adj" fmla="val 2522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7590600-0187-6864-5A36-0E8BA8741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358"/>
          <a:stretch/>
        </p:blipFill>
        <p:spPr>
          <a:xfrm>
            <a:off x="67188" y="160366"/>
            <a:ext cx="5736833" cy="466118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26B31C-52DD-6BF3-8E0C-47A4F8725C51}"/>
              </a:ext>
            </a:extLst>
          </p:cNvPr>
          <p:cNvSpPr/>
          <p:nvPr userDrawn="1"/>
        </p:nvSpPr>
        <p:spPr>
          <a:xfrm>
            <a:off x="95250" y="738794"/>
            <a:ext cx="12020550" cy="6071580"/>
          </a:xfrm>
          <a:prstGeom prst="roundRect">
            <a:avLst>
              <a:gd name="adj" fmla="val 28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261DE-46F1-28BC-8E4A-5B45DE1A1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520"/>
          <a:stretch/>
        </p:blipFill>
        <p:spPr>
          <a:xfrm>
            <a:off x="67189" y="916654"/>
            <a:ext cx="12056294" cy="588419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35EB3B1-9F97-938A-B52C-7EB523844FAB}"/>
              </a:ext>
            </a:extLst>
          </p:cNvPr>
          <p:cNvSpPr/>
          <p:nvPr userDrawn="1"/>
        </p:nvSpPr>
        <p:spPr>
          <a:xfrm>
            <a:off x="85725" y="742950"/>
            <a:ext cx="12020550" cy="6057899"/>
          </a:xfrm>
          <a:prstGeom prst="roundRect">
            <a:avLst>
              <a:gd name="adj" fmla="val 288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D5C6C-82D4-4854-8365-06A46E505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599" y="140336"/>
            <a:ext cx="5398828" cy="421639"/>
          </a:xfrm>
        </p:spPr>
        <p:txBody>
          <a:bodyPr anchor="t">
            <a:noAutofit/>
          </a:bodyPr>
          <a:lstStyle>
            <a:lvl1pPr>
              <a:defRPr sz="2800">
                <a:solidFill>
                  <a:srgbClr val="010117"/>
                </a:solidFill>
              </a:defRPr>
            </a:lvl1pPr>
          </a:lstStyle>
          <a:p>
            <a:r>
              <a:rPr lang="ko-KR" altLang="en-US" dirty="0" err="1"/>
              <a:t>제목짐승친구들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B062D5E-5636-358D-7129-9DFC7866895E}"/>
              </a:ext>
            </a:extLst>
          </p:cNvPr>
          <p:cNvSpPr/>
          <p:nvPr userDrawn="1"/>
        </p:nvSpPr>
        <p:spPr>
          <a:xfrm>
            <a:off x="82550" y="85725"/>
            <a:ext cx="5702358" cy="552449"/>
          </a:xfrm>
          <a:prstGeom prst="roundRect">
            <a:avLst>
              <a:gd name="adj" fmla="val 1867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FCF1A6-D1E8-A423-F7B9-131A53E3D642}"/>
              </a:ext>
            </a:extLst>
          </p:cNvPr>
          <p:cNvGrpSpPr/>
          <p:nvPr userDrawn="1"/>
        </p:nvGrpSpPr>
        <p:grpSpPr>
          <a:xfrm>
            <a:off x="9979924" y="84859"/>
            <a:ext cx="2139881" cy="552449"/>
            <a:chOff x="12446899" y="1065934"/>
            <a:chExt cx="2139881" cy="5524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A310DCC-C632-A45B-AD15-5B77A2A40177}"/>
                </a:ext>
              </a:extLst>
            </p:cNvPr>
            <p:cNvSpPr/>
            <p:nvPr userDrawn="1"/>
          </p:nvSpPr>
          <p:spPr>
            <a:xfrm>
              <a:off x="12476018" y="1080395"/>
              <a:ext cx="2097520" cy="520930"/>
            </a:xfrm>
            <a:prstGeom prst="roundRect">
              <a:avLst>
                <a:gd name="adj" fmla="val 16083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F9297F2-05C9-D205-B8C9-53C77007B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7129"/>
            <a:stretch/>
          </p:blipFill>
          <p:spPr>
            <a:xfrm>
              <a:off x="12446899" y="1185863"/>
              <a:ext cx="2139881" cy="430935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305BBF7-0AFE-981E-3CF1-B162CC3EE799}"/>
                </a:ext>
              </a:extLst>
            </p:cNvPr>
            <p:cNvSpPr/>
            <p:nvPr userDrawn="1"/>
          </p:nvSpPr>
          <p:spPr>
            <a:xfrm>
              <a:off x="12466492" y="1065934"/>
              <a:ext cx="2098733" cy="552449"/>
            </a:xfrm>
            <a:prstGeom prst="roundRect">
              <a:avLst>
                <a:gd name="adj" fmla="val 1867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짐승친구들M">
              <a:extLst>
                <a:ext uri="{FF2B5EF4-FFF2-40B4-BE49-F238E27FC236}">
                  <a16:creationId xmlns:a16="http://schemas.microsoft.com/office/drawing/2014/main" id="{1FD9064D-51C6-6524-469E-E1EC6FE506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693" y="1109662"/>
              <a:ext cx="1844952" cy="483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8AA61FA2-32D2-BF09-8923-5260669638C0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18987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</a:t>
            </a:r>
            <a:fld id="{03DA2B5E-D576-4707-9510-127ECD0E0346}" type="slidenum">
              <a:rPr lang="ko-KR" altLang="en-US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pPr/>
              <a:t>‹#›</a:t>
            </a:fld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2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6915C9-1BA5-4934-9C8E-9E2589CA1F0A}"/>
              </a:ext>
            </a:extLst>
          </p:cNvPr>
          <p:cNvSpPr/>
          <p:nvPr userDrawn="1"/>
        </p:nvSpPr>
        <p:spPr>
          <a:xfrm>
            <a:off x="0" y="285749"/>
            <a:ext cx="12190566" cy="65722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D5C6C-82D4-4854-8365-06A46E505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" y="460376"/>
            <a:ext cx="5400675" cy="6159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10117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5981A2-4875-4D97-84DC-71862A05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7988-BC18-4D9F-BEC3-F7CF59BF1F5F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F8856A-72C0-449B-9692-7EBC9F0E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A7E6F4-8A62-470D-B64F-5F475CAD7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0106987" y="6364181"/>
            <a:ext cx="2085013" cy="4938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EDEB5-5090-45E9-BC8A-47A1BD0C39BA}"/>
              </a:ext>
            </a:extLst>
          </p:cNvPr>
          <p:cNvSpPr/>
          <p:nvPr userDrawn="1"/>
        </p:nvSpPr>
        <p:spPr>
          <a:xfrm>
            <a:off x="1434" y="0"/>
            <a:ext cx="12192000" cy="285749"/>
          </a:xfrm>
          <a:prstGeom prst="rect">
            <a:avLst/>
          </a:prstGeom>
          <a:solidFill>
            <a:srgbClr val="030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AF029C68-9800-4A62-8210-BA6047174814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92875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</a:t>
            </a:r>
            <a:fld id="{03DA2B5E-D576-4707-9510-127ECD0E03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130E91-ED2A-4588-B88A-EC0293B64057}"/>
              </a:ext>
            </a:extLst>
          </p:cNvPr>
          <p:cNvCxnSpPr/>
          <p:nvPr userDrawn="1"/>
        </p:nvCxnSpPr>
        <p:spPr>
          <a:xfrm>
            <a:off x="142875" y="1076326"/>
            <a:ext cx="5400675" cy="0"/>
          </a:xfrm>
          <a:prstGeom prst="line">
            <a:avLst/>
          </a:prstGeom>
          <a:ln w="38100">
            <a:solidFill>
              <a:srgbClr val="030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728270B-C730-4B50-9C1B-42E4B66CF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5400000">
            <a:off x="-145719" y="6211040"/>
            <a:ext cx="80010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2962CA-D80D-E446-842E-061132C44B9A}"/>
              </a:ext>
            </a:extLst>
          </p:cNvPr>
          <p:cNvSpPr/>
          <p:nvPr userDrawn="1"/>
        </p:nvSpPr>
        <p:spPr>
          <a:xfrm>
            <a:off x="95250" y="73888"/>
            <a:ext cx="12020550" cy="6736486"/>
          </a:xfrm>
          <a:prstGeom prst="roundRect">
            <a:avLst>
              <a:gd name="adj" fmla="val 28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BEB1C3-C07F-1BBB-B5B1-E349CDC47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20"/>
          <a:stretch/>
        </p:blipFill>
        <p:spPr>
          <a:xfrm>
            <a:off x="67189" y="319088"/>
            <a:ext cx="12056294" cy="6481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6B21D3-01D8-FE87-B098-0B816C446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733"/>
          <a:stretch/>
        </p:blipFill>
        <p:spPr>
          <a:xfrm>
            <a:off x="1209533" y="1234440"/>
            <a:ext cx="9791123" cy="368621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01A583-0E6B-3935-6747-6F5CE70E6C08}"/>
              </a:ext>
            </a:extLst>
          </p:cNvPr>
          <p:cNvSpPr/>
          <p:nvPr userDrawn="1"/>
        </p:nvSpPr>
        <p:spPr>
          <a:xfrm>
            <a:off x="85725" y="57152"/>
            <a:ext cx="12020550" cy="6743698"/>
          </a:xfrm>
          <a:prstGeom prst="roundRect">
            <a:avLst>
              <a:gd name="adj" fmla="val 288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A961B239-121F-33F5-F342-8384A01A4971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18987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</a:t>
            </a:r>
            <a:fld id="{03DA2B5E-D576-4707-9510-127ECD0E0346}" type="slidenum">
              <a:rPr lang="ko-KR" altLang="en-US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pPr/>
              <a:t>‹#›</a:t>
            </a:fld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7D81C5-7A27-4D20-8922-915A2F08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A8C4-47D3-499F-B791-ADA75150449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02A25-2A9E-4629-A66D-BC68FC07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83D491A4-926A-4B46-B091-750E8CCE791D}"/>
              </a:ext>
            </a:extLst>
          </p:cNvPr>
          <p:cNvSpPr txBox="1">
            <a:spLocks/>
          </p:cNvSpPr>
          <p:nvPr userDrawn="1"/>
        </p:nvSpPr>
        <p:spPr>
          <a:xfrm>
            <a:off x="9489742" y="5392283"/>
            <a:ext cx="2375566" cy="950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작성자 </a:t>
            </a: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남상현</a:t>
            </a:r>
            <a:endParaRPr lang="en-US" altLang="ko-KR"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작성일 </a:t>
            </a: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YRMSDY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 </a:t>
            </a: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oscarn0604@gmail.com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연락처 </a:t>
            </a: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010-3914-4610</a:t>
            </a:r>
            <a:endParaRPr lang="ko-KR" altLang="en-US"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D59837-DBC6-C6C2-8E0A-6CAE725E47C1}"/>
              </a:ext>
            </a:extLst>
          </p:cNvPr>
          <p:cNvSpPr/>
          <p:nvPr userDrawn="1"/>
        </p:nvSpPr>
        <p:spPr>
          <a:xfrm rot="10800000">
            <a:off x="10146976" y="3648154"/>
            <a:ext cx="530549" cy="457370"/>
          </a:xfrm>
          <a:prstGeom prst="triangl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37637C-02F4-4931-9FFB-57AC7F109418}"/>
              </a:ext>
            </a:extLst>
          </p:cNvPr>
          <p:cNvSpPr/>
          <p:nvPr userDrawn="1"/>
        </p:nvSpPr>
        <p:spPr>
          <a:xfrm>
            <a:off x="1228583" y="1175564"/>
            <a:ext cx="9753883" cy="3759126"/>
          </a:xfrm>
          <a:prstGeom prst="roundRect">
            <a:avLst>
              <a:gd name="adj" fmla="val 288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6868B9-A456-46EB-B2FF-3CFC22BCD5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5707" y="2462344"/>
            <a:ext cx="9144000" cy="1097624"/>
          </a:xfrm>
        </p:spPr>
        <p:txBody>
          <a:bodyPr anchor="b">
            <a:normAutofit/>
          </a:bodyPr>
          <a:lstStyle>
            <a:lvl1pPr algn="ctr">
              <a:defRPr sz="7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읽어 주셔 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8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6E63-6A95-4885-B06E-B241B5DB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A3321C-0DD6-4499-BBCB-50F8A0EE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476A-9575-4570-87D1-3B45355BA821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E4A6CC-6E08-44A8-8CC9-4C959CB0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0EC57-39D7-47CB-88C7-493F173E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2B5E-D576-4707-9510-127ECD0E034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D7455-AB88-1207-22C5-E37E238C30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41" y="2630863"/>
            <a:ext cx="5334744" cy="2886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859E4-2654-1385-5C95-632085C5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6394" y="2809351"/>
            <a:ext cx="5502231" cy="343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B811-9B50-75B8-4787-DCDBD11FA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18584" y="461745"/>
            <a:ext cx="7739841" cy="2161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A1B8D-9B24-CCD8-D303-3314A333D23E}"/>
              </a:ext>
            </a:extLst>
          </p:cNvPr>
          <p:cNvSpPr txBox="1"/>
          <p:nvPr userDrawn="1"/>
        </p:nvSpPr>
        <p:spPr>
          <a:xfrm>
            <a:off x="3048000" y="-226841"/>
            <a:ext cx="6096000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해금 조건 :</a:t>
            </a:r>
          </a:p>
          <a:p>
            <a:r>
              <a:rPr lang="ko-KR" altLang="en-US" dirty="0"/>
              <a:t>달성 : </a:t>
            </a:r>
          </a:p>
          <a:p>
            <a:endParaRPr lang="ko-KR" altLang="en-US" dirty="0"/>
          </a:p>
          <a:p>
            <a:r>
              <a:rPr lang="ko-KR" altLang="en-US" dirty="0"/>
              <a:t>2. 시스템 구조 설명(구성도)</a:t>
            </a:r>
          </a:p>
          <a:p>
            <a:r>
              <a:rPr lang="ko-KR" altLang="en-US" dirty="0"/>
              <a:t>	● 내부 항목</a:t>
            </a:r>
          </a:p>
          <a:p>
            <a:r>
              <a:rPr lang="ko-KR" altLang="en-US" dirty="0"/>
              <a:t>		구성도</a:t>
            </a:r>
          </a:p>
          <a:p>
            <a:r>
              <a:rPr lang="ko-KR" altLang="en-US" dirty="0"/>
              <a:t>3. </a:t>
            </a:r>
            <a:r>
              <a:rPr lang="ko-KR" altLang="en-US" dirty="0" err="1"/>
              <a:t>시스템&amp;UI분석</a:t>
            </a:r>
            <a:endParaRPr lang="ko-KR" altLang="en-US" dirty="0"/>
          </a:p>
          <a:p>
            <a:r>
              <a:rPr lang="ko-KR" altLang="en-US" dirty="0"/>
              <a:t>	● 내부 항목</a:t>
            </a:r>
          </a:p>
          <a:p>
            <a:r>
              <a:rPr lang="ko-KR" altLang="en-US" dirty="0"/>
              <a:t>	1.</a:t>
            </a:r>
          </a:p>
          <a:p>
            <a:r>
              <a:rPr lang="ko-KR" altLang="en-US" dirty="0"/>
              <a:t>		UI 구성요소</a:t>
            </a:r>
          </a:p>
          <a:p>
            <a:r>
              <a:rPr lang="ko-KR" altLang="en-US" dirty="0"/>
              <a:t>		구성요소의 기능</a:t>
            </a:r>
          </a:p>
          <a:p>
            <a:r>
              <a:rPr lang="ko-KR" altLang="en-US" dirty="0"/>
              <a:t>	2.</a:t>
            </a:r>
          </a:p>
          <a:p>
            <a:r>
              <a:rPr lang="ko-KR" altLang="en-US" dirty="0"/>
              <a:t>		시스템 플로우 차트</a:t>
            </a:r>
          </a:p>
          <a:p>
            <a:r>
              <a:rPr lang="ko-KR" altLang="en-US" dirty="0"/>
              <a:t>		앨범의 달성 시스템</a:t>
            </a:r>
          </a:p>
          <a:p>
            <a:endParaRPr lang="ko-KR" altLang="en-US" dirty="0"/>
          </a:p>
          <a:p>
            <a:r>
              <a:rPr lang="ko-KR" altLang="en-US" dirty="0"/>
              <a:t>0-1. 변수 </a:t>
            </a:r>
            <a:r>
              <a:rPr lang="ko-KR" altLang="en-US" dirty="0" err="1"/>
              <a:t>bool</a:t>
            </a:r>
            <a:r>
              <a:rPr lang="ko-KR" altLang="en-US" dirty="0"/>
              <a:t> </a:t>
            </a:r>
            <a:r>
              <a:rPr lang="ko-KR" altLang="en-US" dirty="0" err="1"/>
              <a:t>check</a:t>
            </a:r>
            <a:endParaRPr lang="ko-KR" altLang="en-US" dirty="0"/>
          </a:p>
          <a:p>
            <a:r>
              <a:rPr lang="ko-KR" altLang="en-US" dirty="0"/>
              <a:t>0-1.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clear</a:t>
            </a:r>
            <a:r>
              <a:rPr lang="ko-KR" altLang="en-US" dirty="0"/>
              <a:t> --;</a:t>
            </a:r>
          </a:p>
          <a:p>
            <a:r>
              <a:rPr lang="ko-KR" altLang="en-US" dirty="0"/>
              <a:t>1. 게임 플레이</a:t>
            </a:r>
          </a:p>
          <a:p>
            <a:r>
              <a:rPr lang="ko-KR" altLang="en-US" dirty="0"/>
              <a:t>2. </a:t>
            </a:r>
          </a:p>
          <a:p>
            <a:r>
              <a:rPr lang="ko-KR" altLang="en-US" dirty="0"/>
              <a:t>2-1. </a:t>
            </a:r>
            <a:r>
              <a:rPr lang="ko-KR" altLang="en-US" dirty="0" err="1"/>
              <a:t>클리어되지</a:t>
            </a:r>
            <a:r>
              <a:rPr lang="ko-KR" altLang="en-US" dirty="0"/>
              <a:t> 않은 조건의 </a:t>
            </a:r>
            <a:r>
              <a:rPr lang="ko-KR" altLang="en-US" dirty="0" err="1"/>
              <a:t>갯수가</a:t>
            </a:r>
            <a:r>
              <a:rPr lang="ko-KR" altLang="en-US" dirty="0"/>
              <a:t> 0인가?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4. 테이블</a:t>
            </a:r>
          </a:p>
          <a:p>
            <a:r>
              <a:rPr lang="ko-KR" altLang="en-US" dirty="0"/>
              <a:t>	● 내부 항목</a:t>
            </a:r>
          </a:p>
          <a:p>
            <a:r>
              <a:rPr lang="ko-KR" altLang="en-US" dirty="0"/>
              <a:t>		플로우 차트에 들어가는 리스트 작성</a:t>
            </a:r>
          </a:p>
          <a:p>
            <a:r>
              <a:rPr lang="ko-KR" altLang="en-US" dirty="0"/>
              <a:t>5. 개선사항</a:t>
            </a:r>
          </a:p>
          <a:p>
            <a:r>
              <a:rPr lang="ko-KR" altLang="en-US" dirty="0"/>
              <a:t>	● 내부 항목</a:t>
            </a:r>
          </a:p>
          <a:p>
            <a:r>
              <a:rPr lang="ko-KR" altLang="en-US" dirty="0"/>
              <a:t>		UI 제안</a:t>
            </a:r>
          </a:p>
          <a:p>
            <a:r>
              <a:rPr lang="ko-KR" altLang="en-US" dirty="0"/>
              <a:t>		의도</a:t>
            </a:r>
          </a:p>
          <a:p>
            <a:r>
              <a:rPr lang="ko-KR" altLang="en-US" dirty="0"/>
              <a:t>		기대효과</a:t>
            </a:r>
          </a:p>
        </p:txBody>
      </p:sp>
    </p:spTree>
    <p:extLst>
      <p:ext uri="{BB962C8B-B14F-4D97-AF65-F5344CB8AC3E}">
        <p14:creationId xmlns:p14="http://schemas.microsoft.com/office/powerpoint/2010/main" val="231622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CC06C-05F9-5DAA-E1B5-6B2B18B7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8E99AD-2B6A-1739-8C1B-D36D0C5A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A8C4-47D3-499F-B791-ADA75150449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FA4450-29EE-2897-D535-AD9FC624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730CD9-A751-8343-417D-D01E202D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2B5E-D576-4707-9510-127ECD0E03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0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884FA4-3F5E-46D5-A30F-EE8FF8E0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DA3B2-C562-457B-B638-17EDA992D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9D66-6CD1-4AC5-95C5-0CC7C6E70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A8C4-47D3-499F-B791-ADA75150449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3430A-00E4-487D-B7F2-94460B98B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58AFA-5F52-41F7-BBFB-2FD6AD684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2B5E-D576-4707-9510-127ECD0E03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9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4" r:id="rId5"/>
    <p:sldLayoutId id="2147483656" r:id="rId6"/>
    <p:sldLayoutId id="2147483655" r:id="rId7"/>
    <p:sldLayoutId id="2147483659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3.xml"/><Relationship Id="rId7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4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33379D-B3FB-E6C9-5A4B-6309862699C1}"/>
              </a:ext>
            </a:extLst>
          </p:cNvPr>
          <p:cNvGrpSpPr/>
          <p:nvPr/>
        </p:nvGrpSpPr>
        <p:grpSpPr>
          <a:xfrm>
            <a:off x="-79846" y="1125522"/>
            <a:ext cx="5285690" cy="2272019"/>
            <a:chOff x="-281182" y="1301691"/>
            <a:chExt cx="5285690" cy="22720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44488A4-E18E-B06C-DDD3-17DB96468B2B}"/>
                </a:ext>
              </a:extLst>
            </p:cNvPr>
            <p:cNvGrpSpPr/>
            <p:nvPr/>
          </p:nvGrpSpPr>
          <p:grpSpPr>
            <a:xfrm>
              <a:off x="8388" y="1301691"/>
              <a:ext cx="4770000" cy="2272019"/>
              <a:chOff x="8388" y="1301691"/>
              <a:chExt cx="4770000" cy="2272019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1AC7960C-A3EF-3C07-91F3-A1B0337CEE59}"/>
                  </a:ext>
                </a:extLst>
              </p:cNvPr>
              <p:cNvSpPr/>
              <p:nvPr/>
            </p:nvSpPr>
            <p:spPr>
              <a:xfrm>
                <a:off x="50334" y="1301691"/>
                <a:ext cx="4714613" cy="2256639"/>
              </a:xfrm>
              <a:prstGeom prst="roundRect">
                <a:avLst>
                  <a:gd name="adj" fmla="val 11091"/>
                </a:avLst>
              </a:prstGeom>
              <a:solidFill>
                <a:schemeClr val="bg1">
                  <a:lumMod val="9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A60B662-44DF-4288-0EAD-0D951BB20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1262"/>
              <a:stretch/>
            </p:blipFill>
            <p:spPr>
              <a:xfrm>
                <a:off x="8388" y="3347206"/>
                <a:ext cx="4770000" cy="197735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26C7029-4D35-F04E-82C8-E7855940964E}"/>
                  </a:ext>
                </a:extLst>
              </p:cNvPr>
              <p:cNvGrpSpPr/>
              <p:nvPr/>
            </p:nvGrpSpPr>
            <p:grpSpPr>
              <a:xfrm>
                <a:off x="33556" y="1317071"/>
                <a:ext cx="4714613" cy="2256639"/>
                <a:chOff x="33556" y="1317071"/>
                <a:chExt cx="4714613" cy="2256639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1C0152CB-A49A-377E-852B-598FBCE1424E}"/>
                    </a:ext>
                  </a:extLst>
                </p:cNvPr>
                <p:cNvSpPr/>
                <p:nvPr/>
              </p:nvSpPr>
              <p:spPr>
                <a:xfrm>
                  <a:off x="33556" y="1317071"/>
                  <a:ext cx="4714613" cy="2256639"/>
                </a:xfrm>
                <a:prstGeom prst="roundRect">
                  <a:avLst>
                    <a:gd name="adj" fmla="val 11091"/>
                  </a:avLst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부제목 2">
                  <a:extLst>
                    <a:ext uri="{FF2B5EF4-FFF2-40B4-BE49-F238E27FC236}">
                      <a16:creationId xmlns:a16="http://schemas.microsoft.com/office/drawing/2014/main" id="{70166F2C-F59E-5D36-0AA7-9E7A0B6192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3047" y="2989653"/>
                  <a:ext cx="1879287" cy="4153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spcBef>
                      <a:spcPts val="0"/>
                    </a:spcBef>
                    <a:spcAft>
                      <a:spcPts val="500"/>
                    </a:spcAft>
                  </a:pPr>
                  <a:r>
                    <a:rPr lang="ko-KR" altLang="en-US" sz="2000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작성자 </a:t>
                  </a:r>
                  <a:r>
                    <a:rPr lang="en-US" altLang="ko-KR" sz="2000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: </a:t>
                  </a:r>
                  <a:r>
                    <a:rPr lang="ko-KR" altLang="en-US" sz="2000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남상현</a:t>
                  </a:r>
                  <a:endPara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11" name="부제목 2">
                  <a:extLst>
                    <a:ext uri="{FF2B5EF4-FFF2-40B4-BE49-F238E27FC236}">
                      <a16:creationId xmlns:a16="http://schemas.microsoft.com/office/drawing/2014/main" id="{4ACD015E-97DA-A828-422B-CD451CC201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84663" y="2608653"/>
                  <a:ext cx="2575771" cy="4153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spcBef>
                      <a:spcPts val="0"/>
                    </a:spcBef>
                    <a:spcAft>
                      <a:spcPts val="500"/>
                    </a:spcAft>
                  </a:pPr>
                  <a:r>
                    <a:rPr lang="ko-KR" altLang="en-US" sz="2000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앨범 시스템 역기획서</a:t>
                  </a:r>
                  <a:endPara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</p:grp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4FC1588-A758-9FD4-A537-54BC0E783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532"/>
            <a:stretch/>
          </p:blipFill>
          <p:spPr>
            <a:xfrm>
              <a:off x="-281182" y="1311881"/>
              <a:ext cx="5285690" cy="1083614"/>
            </a:xfrm>
            <a:prstGeom prst="rect">
              <a:avLst/>
            </a:prstGeom>
          </p:spPr>
        </p:pic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F03EA8-EA53-F5A4-2810-6F6C83207171}"/>
              </a:ext>
            </a:extLst>
          </p:cNvPr>
          <p:cNvSpPr/>
          <p:nvPr/>
        </p:nvSpPr>
        <p:spPr>
          <a:xfrm>
            <a:off x="334249" y="2295524"/>
            <a:ext cx="4530055" cy="602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7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641E1DD6-2880-12D3-2ECB-DA6ACEFE0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4335"/>
              </p:ext>
            </p:extLst>
          </p:nvPr>
        </p:nvGraphicFramePr>
        <p:xfrm>
          <a:off x="280447" y="824835"/>
          <a:ext cx="5943072" cy="589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072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</a:tblGrid>
              <a:tr h="54207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47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E48557-311D-25DD-553D-1AFBA54FCDD7}"/>
              </a:ext>
            </a:extLst>
          </p:cNvPr>
          <p:cNvGrpSpPr/>
          <p:nvPr/>
        </p:nvGrpSpPr>
        <p:grpSpPr>
          <a:xfrm>
            <a:off x="1374178" y="3638493"/>
            <a:ext cx="3209463" cy="2514789"/>
            <a:chOff x="6427783" y="1043895"/>
            <a:chExt cx="3209463" cy="251478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18D8D74-FAF1-AFC6-A587-FC1C7C73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7783" y="1043895"/>
              <a:ext cx="3209463" cy="18021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F4396B1-9E5B-03EF-B28D-C767D9142E6E}"/>
                </a:ext>
              </a:extLst>
            </p:cNvPr>
            <p:cNvSpPr/>
            <p:nvPr/>
          </p:nvSpPr>
          <p:spPr>
            <a:xfrm>
              <a:off x="6716115" y="2930564"/>
              <a:ext cx="2606672" cy="628120"/>
            </a:xfrm>
            <a:prstGeom prst="roundRect">
              <a:avLst/>
            </a:prstGeom>
            <a:solidFill>
              <a:srgbClr val="7F7F7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다시보기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버튼 터치 시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활성화되는 버튼들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0761C8-2254-7883-E54E-BDDB307BB260}"/>
              </a:ext>
            </a:extLst>
          </p:cNvPr>
          <p:cNvGrpSpPr/>
          <p:nvPr/>
        </p:nvGrpSpPr>
        <p:grpSpPr>
          <a:xfrm>
            <a:off x="1294321" y="892895"/>
            <a:ext cx="3430139" cy="2503058"/>
            <a:chOff x="1262579" y="1274739"/>
            <a:chExt cx="3430139" cy="25030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CA63638-0DE7-0978-1ADF-6B0B9647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852" y="1274739"/>
              <a:ext cx="3209463" cy="180331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EB65610-EEAE-3632-1A83-95E982B379F0}"/>
                </a:ext>
              </a:extLst>
            </p:cNvPr>
            <p:cNvSpPr/>
            <p:nvPr/>
          </p:nvSpPr>
          <p:spPr>
            <a:xfrm>
              <a:off x="1262579" y="3149677"/>
              <a:ext cx="3430139" cy="628120"/>
            </a:xfrm>
            <a:prstGeom prst="roundRect">
              <a:avLst/>
            </a:prstGeom>
            <a:solidFill>
              <a:srgbClr val="7F7F7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기존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에피소드 이벤트 실행 시 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비활성화되어 있는 버튼들</a:t>
              </a:r>
            </a:p>
          </p:txBody>
        </p:sp>
      </p:grpSp>
      <p:graphicFrame>
        <p:nvGraphicFramePr>
          <p:cNvPr id="32" name="표 11">
            <a:extLst>
              <a:ext uri="{FF2B5EF4-FFF2-40B4-BE49-F238E27FC236}">
                <a16:creationId xmlns:a16="http://schemas.microsoft.com/office/drawing/2014/main" id="{3DF0F24E-B1A0-75C2-6F7B-2EABFBC6F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962730"/>
              </p:ext>
            </p:extLst>
          </p:nvPr>
        </p:nvGraphicFramePr>
        <p:xfrm>
          <a:off x="6282899" y="814675"/>
          <a:ext cx="5370621" cy="5892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0621">
                  <a:extLst>
                    <a:ext uri="{9D8B030D-6E8A-4147-A177-3AD203B41FA5}">
                      <a16:colId xmlns:a16="http://schemas.microsoft.com/office/drawing/2014/main" val="860568127"/>
                    </a:ext>
                  </a:extLst>
                </a:gridCol>
              </a:tblGrid>
              <a:tr h="50053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253"/>
                  </a:ext>
                </a:extLst>
              </a:tr>
              <a:tr h="434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(Client)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43967"/>
                  </a:ext>
                </a:extLst>
              </a:tr>
              <a:tr h="45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다시보기 시스템 플로우 차트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76098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D8B05C2A-3878-FCB9-FF6C-3D400CCA0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33" y="824835"/>
            <a:ext cx="4963152" cy="495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8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58BF-BF3A-C5B8-3A66-FB327DB5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테이블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B8C552A-C1DF-DC1A-4968-065F2FA8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41041"/>
              </p:ext>
            </p:extLst>
          </p:nvPr>
        </p:nvGraphicFramePr>
        <p:xfrm>
          <a:off x="148668" y="788363"/>
          <a:ext cx="2663409" cy="5929514"/>
        </p:xfrm>
        <a:graphic>
          <a:graphicData uri="http://schemas.openxmlformats.org/drawingml/2006/table">
            <a:tbl>
              <a:tblPr/>
              <a:tblGrid>
                <a:gridCol w="505209">
                  <a:extLst>
                    <a:ext uri="{9D8B030D-6E8A-4147-A177-3AD203B41FA5}">
                      <a16:colId xmlns:a16="http://schemas.microsoft.com/office/drawing/2014/main" val="4066209480"/>
                    </a:ext>
                  </a:extLst>
                </a:gridCol>
                <a:gridCol w="981428">
                  <a:extLst>
                    <a:ext uri="{9D8B030D-6E8A-4147-A177-3AD203B41FA5}">
                      <a16:colId xmlns:a16="http://schemas.microsoft.com/office/drawing/2014/main" val="3457102165"/>
                    </a:ext>
                  </a:extLst>
                </a:gridCol>
                <a:gridCol w="1176772">
                  <a:extLst>
                    <a:ext uri="{9D8B030D-6E8A-4147-A177-3AD203B41FA5}">
                      <a16:colId xmlns:a16="http://schemas.microsoft.com/office/drawing/2014/main" val="3102769676"/>
                    </a:ext>
                  </a:extLst>
                </a:gridCol>
              </a:tblGrid>
              <a:tr h="2233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자원 아이템 테이블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67653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item_name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694697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통조림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food_icon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6279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1002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코인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coin_icon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16125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1003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큐브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cube_icon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31163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돈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money_icon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72696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heart_icon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4784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1006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유수민 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humanh_icon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169948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1007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땅땅이 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cath_icon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49513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1008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현식이하트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dogh_icon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690190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1009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새대갈하트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birdh_icon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296745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1010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슘댱이하트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mouseh_icon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559712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1011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강화제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enhancer_icon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29769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1012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강화티켓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upticket_icon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852044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1013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강화보조티켓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upsubticket_icon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430884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1014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그루트초록나뭇잎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greenleaf_icon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572817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1015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그루트파란나뭇잎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blueleaf_icon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84493"/>
                  </a:ext>
                </a:extLst>
              </a:tr>
              <a:tr h="223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1016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땅땅이 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357199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1017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김현식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dog_icon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062428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1018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새대갈 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bird_icon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4672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1019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슘댱이 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mouse_icon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464190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1020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그루트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tree_icon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92397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1021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노트북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labtop_icon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068862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1022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수납장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closet_icon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50054"/>
                  </a:ext>
                </a:extLst>
              </a:tr>
              <a:tr h="2159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1023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책장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bookshelf_icon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40565"/>
                  </a:ext>
                </a:extLst>
              </a:tr>
              <a:tr h="223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1024</a:t>
                      </a:r>
                    </a:p>
                  </a:txBody>
                  <a:tcPr marL="5748" marR="5748" marT="57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5748" marR="5748" marT="5748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7732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4C4F14-ACD2-4080-5D8F-1EE2EE790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054438"/>
              </p:ext>
            </p:extLst>
          </p:nvPr>
        </p:nvGraphicFramePr>
        <p:xfrm>
          <a:off x="2854617" y="788363"/>
          <a:ext cx="9099908" cy="3609684"/>
        </p:xfrm>
        <a:graphic>
          <a:graphicData uri="http://schemas.openxmlformats.org/drawingml/2006/table">
            <a:tbl>
              <a:tblPr/>
              <a:tblGrid>
                <a:gridCol w="776897">
                  <a:extLst>
                    <a:ext uri="{9D8B030D-6E8A-4147-A177-3AD203B41FA5}">
                      <a16:colId xmlns:a16="http://schemas.microsoft.com/office/drawing/2014/main" val="4157443957"/>
                    </a:ext>
                  </a:extLst>
                </a:gridCol>
                <a:gridCol w="2131035">
                  <a:extLst>
                    <a:ext uri="{9D8B030D-6E8A-4147-A177-3AD203B41FA5}">
                      <a16:colId xmlns:a16="http://schemas.microsoft.com/office/drawing/2014/main" val="2638565804"/>
                    </a:ext>
                  </a:extLst>
                </a:gridCol>
                <a:gridCol w="708635">
                  <a:extLst>
                    <a:ext uri="{9D8B030D-6E8A-4147-A177-3AD203B41FA5}">
                      <a16:colId xmlns:a16="http://schemas.microsoft.com/office/drawing/2014/main" val="2380024681"/>
                    </a:ext>
                  </a:extLst>
                </a:gridCol>
                <a:gridCol w="775310">
                  <a:extLst>
                    <a:ext uri="{9D8B030D-6E8A-4147-A177-3AD203B41FA5}">
                      <a16:colId xmlns:a16="http://schemas.microsoft.com/office/drawing/2014/main" val="2526550195"/>
                    </a:ext>
                  </a:extLst>
                </a:gridCol>
                <a:gridCol w="708635">
                  <a:extLst>
                    <a:ext uri="{9D8B030D-6E8A-4147-A177-3AD203B41FA5}">
                      <a16:colId xmlns:a16="http://schemas.microsoft.com/office/drawing/2014/main" val="3597350558"/>
                    </a:ext>
                  </a:extLst>
                </a:gridCol>
                <a:gridCol w="775310">
                  <a:extLst>
                    <a:ext uri="{9D8B030D-6E8A-4147-A177-3AD203B41FA5}">
                      <a16:colId xmlns:a16="http://schemas.microsoft.com/office/drawing/2014/main" val="3276040338"/>
                    </a:ext>
                  </a:extLst>
                </a:gridCol>
                <a:gridCol w="708635">
                  <a:extLst>
                    <a:ext uri="{9D8B030D-6E8A-4147-A177-3AD203B41FA5}">
                      <a16:colId xmlns:a16="http://schemas.microsoft.com/office/drawing/2014/main" val="725224511"/>
                    </a:ext>
                  </a:extLst>
                </a:gridCol>
                <a:gridCol w="775310">
                  <a:extLst>
                    <a:ext uri="{9D8B030D-6E8A-4147-A177-3AD203B41FA5}">
                      <a16:colId xmlns:a16="http://schemas.microsoft.com/office/drawing/2014/main" val="2116670300"/>
                    </a:ext>
                  </a:extLst>
                </a:gridCol>
                <a:gridCol w="580047">
                  <a:extLst>
                    <a:ext uri="{9D8B030D-6E8A-4147-A177-3AD203B41FA5}">
                      <a16:colId xmlns:a16="http://schemas.microsoft.com/office/drawing/2014/main" val="4035368747"/>
                    </a:ext>
                  </a:extLst>
                </a:gridCol>
                <a:gridCol w="580047">
                  <a:extLst>
                    <a:ext uri="{9D8B030D-6E8A-4147-A177-3AD203B41FA5}">
                      <a16:colId xmlns:a16="http://schemas.microsoft.com/office/drawing/2014/main" val="3210459245"/>
                    </a:ext>
                  </a:extLst>
                </a:gridCol>
                <a:gridCol w="580047">
                  <a:extLst>
                    <a:ext uri="{9D8B030D-6E8A-4147-A177-3AD203B41FA5}">
                      <a16:colId xmlns:a16="http://schemas.microsoft.com/office/drawing/2014/main" val="3822138485"/>
                    </a:ext>
                  </a:extLst>
                </a:gridCol>
              </a:tblGrid>
              <a:tr h="23054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에피소드 테이블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28846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eppisode_id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eppisode_name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give_item1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item1_value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give_item2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item2_value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give_item3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item3_value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proviso1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proviso2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proviso3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083058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10001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01.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길고양이보다 집고양이가 낫다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1016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656284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10002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02.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집에서 개소리가 들린다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1017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1022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54473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10003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03. [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새계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최고의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빡대가리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1018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100002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02207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10004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04.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자취방 물건이 자꾸 사라진다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1019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1023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100003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none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67980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10005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05.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고양이랑 중국집 간 썰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100006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100007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27207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10006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06.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개와 고양이의 은밀한 취미생활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5500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100008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100009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100010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17532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10007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07.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그 고양이의 사정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100011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100012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100013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40182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10008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08. [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니가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왜 거기서 나와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6500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402480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10009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09. [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니가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왜 거기서 나와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77817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10010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안스타그램에서 인싸 되는 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7500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790547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10011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11. [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짐벤저스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전설의 시작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1209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10012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짐벤저스 전설의 시작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8500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980993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10013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짐벤저스 전설의 시작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255042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10014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자취방에서 고기 구워먹기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9500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564288"/>
                  </a:ext>
                </a:extLst>
              </a:tr>
              <a:tr h="1979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10015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15. [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동물들이 단체로 동물병원 가기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014567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10016</a:t>
                      </a:r>
                    </a:p>
                  </a:txBody>
                  <a:tcPr marL="6655" marR="6655" marT="6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16. 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동물들이 아픈 주인 간호해주기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]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1005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1001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1004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15000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</a:t>
                      </a:r>
                    </a:p>
                  </a:txBody>
                  <a:tcPr marL="6655" marR="6655" marT="665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1228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832B52C-BBD8-6793-DB60-536075BB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3478"/>
              </p:ext>
            </p:extLst>
          </p:nvPr>
        </p:nvGraphicFramePr>
        <p:xfrm>
          <a:off x="2855393" y="4434840"/>
          <a:ext cx="8170547" cy="2310394"/>
        </p:xfrm>
        <a:graphic>
          <a:graphicData uri="http://schemas.openxmlformats.org/drawingml/2006/table">
            <a:tbl>
              <a:tblPr/>
              <a:tblGrid>
                <a:gridCol w="712153">
                  <a:extLst>
                    <a:ext uri="{9D8B030D-6E8A-4147-A177-3AD203B41FA5}">
                      <a16:colId xmlns:a16="http://schemas.microsoft.com/office/drawing/2014/main" val="1061067968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1284252418"/>
                    </a:ext>
                  </a:extLst>
                </a:gridCol>
                <a:gridCol w="3150553">
                  <a:extLst>
                    <a:ext uri="{9D8B030D-6E8A-4147-A177-3AD203B41FA5}">
                      <a16:colId xmlns:a16="http://schemas.microsoft.com/office/drawing/2014/main" val="3885445342"/>
                    </a:ext>
                  </a:extLst>
                </a:gridCol>
                <a:gridCol w="439103">
                  <a:extLst>
                    <a:ext uri="{9D8B030D-6E8A-4147-A177-3AD203B41FA5}">
                      <a16:colId xmlns:a16="http://schemas.microsoft.com/office/drawing/2014/main" val="2512168262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1825388393"/>
                    </a:ext>
                  </a:extLst>
                </a:gridCol>
                <a:gridCol w="477203">
                  <a:extLst>
                    <a:ext uri="{9D8B030D-6E8A-4147-A177-3AD203B41FA5}">
                      <a16:colId xmlns:a16="http://schemas.microsoft.com/office/drawing/2014/main" val="86240787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130650889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4036242106"/>
                    </a:ext>
                  </a:extLst>
                </a:gridCol>
              </a:tblGrid>
              <a:tr h="23736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에피소드 클리어 조건 테이블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100892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proviso_id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include_episode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proviso_text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cNum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mNum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cNum, mNum 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69144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유수민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땅땅이 대화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변수명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변수타입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변수 설명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87799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모든 캐릭터 미니게임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플레이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cNum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유저의 현재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진행 상태를 값으로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치환한 변수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806572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책상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노트북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창문 이벤트 실행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924156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액자 사진 변경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40219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슘댱이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새대갈 대화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조건의 클리어를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값으로 치환한 변수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038964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땅땅이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김현식 우정레벨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달성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87311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골목 중국집 이벤트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32797"/>
                  </a:ext>
                </a:extLst>
              </a:tr>
              <a:tr h="2373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모든 캐릭터 우정레벨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달성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(cNum/mNum)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06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11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139" y="2462344"/>
            <a:ext cx="9762970" cy="1097624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읽어 주셔 감사합니다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!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77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CD594D98-24D4-250F-6E37-F6633B3CB0AB}"/>
              </a:ext>
            </a:extLst>
          </p:cNvPr>
          <p:cNvGrpSpPr/>
          <p:nvPr/>
        </p:nvGrpSpPr>
        <p:grpSpPr>
          <a:xfrm>
            <a:off x="3153054" y="467068"/>
            <a:ext cx="5736833" cy="1055066"/>
            <a:chOff x="-166077" y="2926185"/>
            <a:chExt cx="5736833" cy="552449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3415BB34-BBC9-456E-9140-5437A1AB09E9}"/>
                </a:ext>
              </a:extLst>
            </p:cNvPr>
            <p:cNvSpPr/>
            <p:nvPr/>
          </p:nvSpPr>
          <p:spPr>
            <a:xfrm>
              <a:off x="-142576" y="2945409"/>
              <a:ext cx="5702531" cy="520930"/>
            </a:xfrm>
            <a:prstGeom prst="roundRect">
              <a:avLst>
                <a:gd name="adj" fmla="val 2522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5479EB7F-51BA-6237-BD4D-63F0DE428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358"/>
            <a:stretch/>
          </p:blipFill>
          <p:spPr>
            <a:xfrm>
              <a:off x="-166077" y="3009946"/>
              <a:ext cx="5736833" cy="466118"/>
            </a:xfrm>
            <a:prstGeom prst="rect">
              <a:avLst/>
            </a:prstGeom>
          </p:spPr>
        </p:pic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B0192B2-6029-AAB2-DA09-EFAB5311F9F7}"/>
                </a:ext>
              </a:extLst>
            </p:cNvPr>
            <p:cNvSpPr/>
            <p:nvPr/>
          </p:nvSpPr>
          <p:spPr>
            <a:xfrm>
              <a:off x="-150715" y="2926185"/>
              <a:ext cx="5702358" cy="552449"/>
            </a:xfrm>
            <a:prstGeom prst="roundRect">
              <a:avLst>
                <a:gd name="adj" fmla="val 1867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1AFCDE-EAF5-934C-CE60-70C10D06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371136"/>
            <a:ext cx="3810000" cy="1325563"/>
          </a:xfrm>
        </p:spPr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9C2B72-6B45-723A-58B1-02EA23B7E7E7}"/>
              </a:ext>
            </a:extLst>
          </p:cNvPr>
          <p:cNvGrpSpPr/>
          <p:nvPr/>
        </p:nvGrpSpPr>
        <p:grpSpPr>
          <a:xfrm>
            <a:off x="3183023" y="2292345"/>
            <a:ext cx="5736833" cy="3156031"/>
            <a:chOff x="3183023" y="1787239"/>
            <a:chExt cx="5736833" cy="3156031"/>
          </a:xfrm>
        </p:grpSpPr>
        <p:pic>
          <p:nvPicPr>
            <p:cNvPr id="86" name="그림 85">
              <a:hlinkClick r:id="rId3" action="ppaction://hlinksldjump"/>
              <a:extLst>
                <a:ext uri="{FF2B5EF4-FFF2-40B4-BE49-F238E27FC236}">
                  <a16:creationId xmlns:a16="http://schemas.microsoft.com/office/drawing/2014/main" id="{FD9FE650-078E-9AD5-2102-DF2C0291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3023" y="1787239"/>
              <a:ext cx="5736833" cy="670618"/>
            </a:xfrm>
            <a:prstGeom prst="rect">
              <a:avLst/>
            </a:prstGeom>
          </p:spPr>
        </p:pic>
        <p:pic>
          <p:nvPicPr>
            <p:cNvPr id="3" name="그림 2">
              <a:hlinkClick r:id="rId5" action="ppaction://hlinksldjump"/>
              <a:extLst>
                <a:ext uri="{FF2B5EF4-FFF2-40B4-BE49-F238E27FC236}">
                  <a16:creationId xmlns:a16="http://schemas.microsoft.com/office/drawing/2014/main" id="{0BA359B6-BE4A-458C-2F75-BD2B0C9E4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3023" y="2615710"/>
              <a:ext cx="5736833" cy="670618"/>
            </a:xfrm>
            <a:prstGeom prst="rect">
              <a:avLst/>
            </a:prstGeom>
          </p:spPr>
        </p:pic>
        <p:pic>
          <p:nvPicPr>
            <p:cNvPr id="4" name="그림 3">
              <a:hlinkClick r:id="rId7" action="ppaction://hlinksldjump"/>
              <a:extLst>
                <a:ext uri="{FF2B5EF4-FFF2-40B4-BE49-F238E27FC236}">
                  <a16:creationId xmlns:a16="http://schemas.microsoft.com/office/drawing/2014/main" id="{55A8E9B0-738C-6900-0368-BC6211728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3023" y="3444181"/>
              <a:ext cx="5736833" cy="670618"/>
            </a:xfrm>
            <a:prstGeom prst="rect">
              <a:avLst/>
            </a:prstGeom>
          </p:spPr>
        </p:pic>
        <p:pic>
          <p:nvPicPr>
            <p:cNvPr id="5" name="그림 4">
              <a:hlinkClick r:id="rId9" action="ppaction://hlinksldjump"/>
              <a:extLst>
                <a:ext uri="{FF2B5EF4-FFF2-40B4-BE49-F238E27FC236}">
                  <a16:creationId xmlns:a16="http://schemas.microsoft.com/office/drawing/2014/main" id="{691743AD-B5F5-B652-23D1-EEE35B24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3023" y="4272652"/>
              <a:ext cx="5736833" cy="67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53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개요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2F5A609F-5670-708E-55FA-73E003FDF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08621"/>
              </p:ext>
            </p:extLst>
          </p:nvPr>
        </p:nvGraphicFramePr>
        <p:xfrm>
          <a:off x="328989" y="1744824"/>
          <a:ext cx="5077927" cy="3797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7927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</a:tblGrid>
              <a:tr h="32652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532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앨범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활성화 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0CD3B33-D45E-7F98-A439-60E19125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9" y="1991105"/>
            <a:ext cx="4957448" cy="2819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CFF0435-7A07-C468-852F-D7001EBEB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04150"/>
              </p:ext>
            </p:extLst>
          </p:nvPr>
        </p:nvGraphicFramePr>
        <p:xfrm>
          <a:off x="5710498" y="1744822"/>
          <a:ext cx="6055404" cy="3797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494">
                  <a:extLst>
                    <a:ext uri="{9D8B030D-6E8A-4147-A177-3AD203B41FA5}">
                      <a16:colId xmlns:a16="http://schemas.microsoft.com/office/drawing/2014/main" val="3112915983"/>
                    </a:ext>
                  </a:extLst>
                </a:gridCol>
                <a:gridCol w="4879910">
                  <a:extLst>
                    <a:ext uri="{9D8B030D-6E8A-4147-A177-3AD203B41FA5}">
                      <a16:colId xmlns:a16="http://schemas.microsoft.com/office/drawing/2014/main" val="2821062863"/>
                    </a:ext>
                  </a:extLst>
                </a:gridCol>
              </a:tblGrid>
              <a:tr h="49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100747"/>
                  </a:ext>
                </a:extLst>
              </a:tr>
              <a:tr h="620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앨범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399765"/>
                  </a:ext>
                </a:extLst>
              </a:tr>
              <a:tr h="888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특정 조건을 만족하면 에피소드의 열람이 가능해지는 기능을 가짐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31788"/>
                  </a:ext>
                </a:extLst>
              </a:tr>
              <a:tr h="1789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● 원작의 스토리를 전달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● 에피소드 열람을 위한 조건을 제시하여 유저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에게 방향성 제시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● 조건을 만족시켜 자원 수급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54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660BCDF0-DAC5-0F14-EAE7-8A9B3B444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281242"/>
              </p:ext>
            </p:extLst>
          </p:nvPr>
        </p:nvGraphicFramePr>
        <p:xfrm>
          <a:off x="6471920" y="881224"/>
          <a:ext cx="5496560" cy="5631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680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  <a:gridCol w="3992880">
                  <a:extLst>
                    <a:ext uri="{9D8B030D-6E8A-4147-A177-3AD203B41FA5}">
                      <a16:colId xmlns:a16="http://schemas.microsoft.com/office/drawing/2014/main" val="3453996009"/>
                    </a:ext>
                  </a:extLst>
                </a:gridCol>
              </a:tblGrid>
              <a:tr h="387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비활성화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터치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현재 활성화 되어 있는 패널을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비활성화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97794"/>
                  </a:ext>
                </a:extLst>
              </a:tr>
              <a:tr h="613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도움말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터치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앨범의 구성요소들을 설명하는 패널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27823"/>
                  </a:ext>
                </a:extLst>
              </a:tr>
              <a:tr h="829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달성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해금 상태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해금 조건을 만족 시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리워드 지급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잠긴 에피소드 해금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 지급</a:t>
                      </a:r>
                      <a:r>
                        <a:rPr lang="en-US" altLang="ko-KR" sz="1600" dirty="0"/>
                        <a:t>, TMI, </a:t>
                      </a:r>
                      <a:r>
                        <a:rPr lang="ko-KR" altLang="en-US" sz="1600" dirty="0"/>
                        <a:t>다시 보기 버튼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액자에 넣기 버튼 추가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1814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미해금 상태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해금 조건과 지급 아이템을 명시해둠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58030"/>
                  </a:ext>
                </a:extLst>
              </a:tr>
              <a:tr h="613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TMI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터치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특정 질문이 나오고 다시 한 번 터치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유수민 작가의 답변을 </a:t>
                      </a:r>
                      <a:r>
                        <a:rPr lang="ko-KR" altLang="en-US" sz="1600" dirty="0" err="1"/>
                        <a:t>띄워줌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00261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다시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터치 시 에피소드 이벤트 재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975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액자에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넣기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터치 시 메인 화면에 있는 액자 오브젝트의 이미지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89330"/>
                  </a:ext>
                </a:extLst>
              </a:tr>
              <a:tr h="613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해금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아직 해금되지 않은 에피소드의 해금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조건을 텍스트와 아이콘으로 명시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228523"/>
                  </a:ext>
                </a:extLst>
              </a:tr>
              <a:tr h="3746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앨범 구성요소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FB1066C7-1597-E2F3-07B4-34B82550E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3539"/>
              </p:ext>
            </p:extLst>
          </p:nvPr>
        </p:nvGraphicFramePr>
        <p:xfrm>
          <a:off x="223520" y="881226"/>
          <a:ext cx="6075680" cy="56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5680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</a:tblGrid>
              <a:tr h="52604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370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앨범 구성도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구성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FB0DA5-5806-E356-61F9-28BF8F59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8" y="904594"/>
            <a:ext cx="5182212" cy="52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7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FC6D952-8AA6-3A41-ADBC-3EAE033D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636713"/>
            <a:ext cx="11472288" cy="41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6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pic>
        <p:nvPicPr>
          <p:cNvPr id="3084" name="타원 14">
            <a:extLst>
              <a:ext uri="{FF2B5EF4-FFF2-40B4-BE49-F238E27FC236}">
                <a16:creationId xmlns:a16="http://schemas.microsoft.com/office/drawing/2014/main" id="{839A3E62-9CF9-52C9-06BB-AC17F27296D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763" y="31676975"/>
            <a:ext cx="10833100" cy="107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7DF82B-B4BA-2152-22C3-522EFE3D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834119"/>
            <a:ext cx="10829925" cy="5827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918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pic>
        <p:nvPicPr>
          <p:cNvPr id="3084" name="타원 14">
            <a:extLst>
              <a:ext uri="{FF2B5EF4-FFF2-40B4-BE49-F238E27FC236}">
                <a16:creationId xmlns:a16="http://schemas.microsoft.com/office/drawing/2014/main" id="{839A3E62-9CF9-52C9-06BB-AC17F27296D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763" y="31676975"/>
            <a:ext cx="10833100" cy="107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351242-CA8A-8E88-D471-4FDE58E3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9" y="1394753"/>
            <a:ext cx="11818851" cy="4201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60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D36E1ED-EBA9-8B6F-F22D-6300AF97B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695764"/>
              </p:ext>
            </p:extLst>
          </p:nvPr>
        </p:nvGraphicFramePr>
        <p:xfrm>
          <a:off x="3896001" y="824835"/>
          <a:ext cx="5516894" cy="5892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860568127"/>
                    </a:ext>
                  </a:extLst>
                </a:gridCol>
                <a:gridCol w="2804174">
                  <a:extLst>
                    <a:ext uri="{9D8B030D-6E8A-4147-A177-3AD203B41FA5}">
                      <a16:colId xmlns:a16="http://schemas.microsoft.com/office/drawing/2014/main" val="1215808509"/>
                    </a:ext>
                  </a:extLst>
                </a:gridCol>
              </a:tblGrid>
              <a:tr h="50053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E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253"/>
                  </a:ext>
                </a:extLst>
              </a:tr>
              <a:tr h="434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(Client)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(Server)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43967"/>
                  </a:ext>
                </a:extLst>
              </a:tr>
              <a:tr h="4533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에피소드 해금 시스템 플로우 차트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076098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53D7E5F7-D6DE-D675-596C-611220B59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857563"/>
              </p:ext>
            </p:extLst>
          </p:nvPr>
        </p:nvGraphicFramePr>
        <p:xfrm>
          <a:off x="280446" y="824835"/>
          <a:ext cx="3568961" cy="589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8961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</a:tblGrid>
              <a:tr h="54207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47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1F18FB-96CB-597C-3991-FFAF0D6B8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" b="41"/>
          <a:stretch/>
        </p:blipFill>
        <p:spPr>
          <a:xfrm>
            <a:off x="395691" y="941131"/>
            <a:ext cx="3291519" cy="18514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A89B29-15D5-D320-7A5F-BEB9A66E8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" b="212"/>
          <a:stretch/>
        </p:blipFill>
        <p:spPr>
          <a:xfrm>
            <a:off x="395690" y="4181686"/>
            <a:ext cx="3291519" cy="18514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8" name="표 8">
            <a:extLst>
              <a:ext uri="{FF2B5EF4-FFF2-40B4-BE49-F238E27FC236}">
                <a16:creationId xmlns:a16="http://schemas.microsoft.com/office/drawing/2014/main" id="{E4FFEDE5-9F96-2B60-EB5C-386DBC93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47343"/>
              </p:ext>
            </p:extLst>
          </p:nvPr>
        </p:nvGraphicFramePr>
        <p:xfrm>
          <a:off x="9458063" y="824835"/>
          <a:ext cx="2263598" cy="589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607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  <a:gridCol w="1457991">
                  <a:extLst>
                    <a:ext uri="{9D8B030D-6E8A-4147-A177-3AD203B41FA5}">
                      <a16:colId xmlns:a16="http://schemas.microsoft.com/office/drawing/2014/main" val="655865346"/>
                    </a:ext>
                  </a:extLst>
                </a:gridCol>
              </a:tblGrid>
              <a:tr h="471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785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7919"/>
                  </a:ext>
                </a:extLst>
              </a:tr>
              <a:tr h="1733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35060"/>
                  </a:ext>
                </a:extLst>
              </a:tr>
              <a:tr h="244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 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은 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현재 에피소드의 만족되지 않은 조건의 개수 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입니다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28906"/>
                  </a:ext>
                </a:extLst>
              </a:tr>
              <a:tr h="458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41A82EB-A57D-CFD2-1691-BCC6F65A8089}"/>
              </a:ext>
            </a:extLst>
          </p:cNvPr>
          <p:cNvGrpSpPr/>
          <p:nvPr/>
        </p:nvGrpSpPr>
        <p:grpSpPr>
          <a:xfrm>
            <a:off x="1239994" y="2923963"/>
            <a:ext cx="1602910" cy="1146446"/>
            <a:chOff x="896599" y="3055471"/>
            <a:chExt cx="2369976" cy="1146446"/>
          </a:xfrm>
        </p:grpSpPr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7670CD92-0BCD-B61F-AAAF-D6233B8DB4CC}"/>
                </a:ext>
              </a:extLst>
            </p:cNvPr>
            <p:cNvSpPr/>
            <p:nvPr/>
          </p:nvSpPr>
          <p:spPr>
            <a:xfrm>
              <a:off x="896599" y="3055471"/>
              <a:ext cx="2369976" cy="1146446"/>
            </a:xfrm>
            <a:prstGeom prst="downArrow">
              <a:avLst>
                <a:gd name="adj1" fmla="val 75197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DA307B-5036-EB5E-4859-4E36FD7805B8}"/>
                </a:ext>
              </a:extLst>
            </p:cNvPr>
            <p:cNvSpPr txBox="1"/>
            <p:nvPr/>
          </p:nvSpPr>
          <p:spPr>
            <a:xfrm>
              <a:off x="1202176" y="3127004"/>
              <a:ext cx="17588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에피소드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해금 시 변경</a:t>
              </a: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E53AD56-74E2-6E3D-D7EB-CE3D3D3020EF}"/>
              </a:ext>
            </a:extLst>
          </p:cNvPr>
          <p:cNvSpPr/>
          <p:nvPr/>
        </p:nvSpPr>
        <p:spPr>
          <a:xfrm>
            <a:off x="5034107" y="4583958"/>
            <a:ext cx="1056640" cy="619760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751B70-CED4-3CD5-EEC9-E04CBFCB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23" y="786373"/>
            <a:ext cx="5584500" cy="508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0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11">
            <a:extLst>
              <a:ext uri="{FF2B5EF4-FFF2-40B4-BE49-F238E27FC236}">
                <a16:creationId xmlns:a16="http://schemas.microsoft.com/office/drawing/2014/main" id="{5547F6EA-3910-152F-A5C3-C5B79D029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4150"/>
              </p:ext>
            </p:extLst>
          </p:nvPr>
        </p:nvGraphicFramePr>
        <p:xfrm>
          <a:off x="6267668" y="3116423"/>
          <a:ext cx="5516894" cy="360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6894">
                  <a:extLst>
                    <a:ext uri="{9D8B030D-6E8A-4147-A177-3AD203B41FA5}">
                      <a16:colId xmlns:a16="http://schemas.microsoft.com/office/drawing/2014/main" val="860568127"/>
                    </a:ext>
                  </a:extLst>
                </a:gridCol>
              </a:tblGrid>
              <a:tr h="2758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253"/>
                  </a:ext>
                </a:extLst>
              </a:tr>
              <a:tr h="376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(Client)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43967"/>
                  </a:ext>
                </a:extLst>
              </a:tr>
              <a:tr h="466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TMI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시스템 플로우 차트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76098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68D226D-BCD3-AF63-F339-06C190763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84105"/>
              </p:ext>
            </p:extLst>
          </p:nvPr>
        </p:nvGraphicFramePr>
        <p:xfrm>
          <a:off x="280447" y="824835"/>
          <a:ext cx="5943072" cy="589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072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</a:tblGrid>
              <a:tr h="54207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47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A20B1F9-438C-C326-9D48-4136EC8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&amp;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분석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A17C23-EF7A-21D3-D94E-F30244B326D4}"/>
              </a:ext>
            </a:extLst>
          </p:cNvPr>
          <p:cNvGrpSpPr/>
          <p:nvPr/>
        </p:nvGrpSpPr>
        <p:grpSpPr>
          <a:xfrm>
            <a:off x="407437" y="1197173"/>
            <a:ext cx="2655750" cy="4699773"/>
            <a:chOff x="407437" y="1439771"/>
            <a:chExt cx="2655750" cy="469977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2AA7BF-EA80-EA1D-029E-4A8F3CB05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37" y="1439771"/>
              <a:ext cx="2655750" cy="397845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5E18FFB-C3A5-2D43-819B-67E4B2481BA0}"/>
                </a:ext>
              </a:extLst>
            </p:cNvPr>
            <p:cNvSpPr/>
            <p:nvPr/>
          </p:nvSpPr>
          <p:spPr>
            <a:xfrm>
              <a:off x="513001" y="5511424"/>
              <a:ext cx="2407297" cy="628120"/>
            </a:xfrm>
            <a:prstGeom prst="roundRect">
              <a:avLst/>
            </a:prstGeom>
            <a:solidFill>
              <a:srgbClr val="7F7F7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TMI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버튼 터치 시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출력되는 이미지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D63EA3-C281-E111-772B-FAB08B4298B6}"/>
              </a:ext>
            </a:extLst>
          </p:cNvPr>
          <p:cNvGrpSpPr/>
          <p:nvPr/>
        </p:nvGrpSpPr>
        <p:grpSpPr>
          <a:xfrm>
            <a:off x="3448340" y="1197173"/>
            <a:ext cx="2647660" cy="4714688"/>
            <a:chOff x="3448340" y="1197173"/>
            <a:chExt cx="2647660" cy="47146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7E27E4-305A-30AB-B361-D2C9AE7F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84" y="1197173"/>
              <a:ext cx="2645416" cy="39866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3C167E5-A227-F47B-5705-D09234E5671D}"/>
                </a:ext>
              </a:extLst>
            </p:cNvPr>
            <p:cNvSpPr/>
            <p:nvPr/>
          </p:nvSpPr>
          <p:spPr>
            <a:xfrm>
              <a:off x="3448340" y="5283741"/>
              <a:ext cx="2645416" cy="628120"/>
            </a:xfrm>
            <a:prstGeom prst="roundRect">
              <a:avLst/>
            </a:prstGeom>
            <a:solidFill>
              <a:srgbClr val="7F7F7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좌측에서 화면에서 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터치 시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출력되는 이미지</a:t>
              </a:r>
            </a:p>
          </p:txBody>
        </p:sp>
      </p:grpSp>
      <p:graphicFrame>
        <p:nvGraphicFramePr>
          <p:cNvPr id="34" name="표 8">
            <a:extLst>
              <a:ext uri="{FF2B5EF4-FFF2-40B4-BE49-F238E27FC236}">
                <a16:creationId xmlns:a16="http://schemas.microsoft.com/office/drawing/2014/main" id="{A66518B5-EBD6-8E52-13E4-FC9A6F794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28230"/>
              </p:ext>
            </p:extLst>
          </p:nvPr>
        </p:nvGraphicFramePr>
        <p:xfrm>
          <a:off x="6267668" y="827971"/>
          <a:ext cx="5516895" cy="2242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95">
                  <a:extLst>
                    <a:ext uri="{9D8B030D-6E8A-4147-A177-3AD203B41FA5}">
                      <a16:colId xmlns:a16="http://schemas.microsoft.com/office/drawing/2014/main" val="379425437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55865346"/>
                    </a:ext>
                  </a:extLst>
                </a:gridCol>
              </a:tblGrid>
              <a:tr h="377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77455"/>
                  </a:ext>
                </a:extLst>
              </a:tr>
              <a:tr h="31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7919"/>
                  </a:ext>
                </a:extLst>
              </a:tr>
              <a:tr h="534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35060"/>
                  </a:ext>
                </a:extLst>
              </a:tr>
              <a:tr h="640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 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은 유저의 터치 값을 체크하여 조건문에서 이미지 출력을 종료하기 위한 변수입니다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28906"/>
                  </a:ext>
                </a:extLst>
              </a:tr>
              <a:tr h="3771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14104"/>
                  </a:ext>
                </a:extLst>
              </a:tr>
            </a:tbl>
          </a:graphicData>
        </a:graphic>
      </p:graphicFrame>
      <p:pic>
        <p:nvPicPr>
          <p:cNvPr id="2066" name="Picture 18">
            <a:extLst>
              <a:ext uri="{FF2B5EF4-FFF2-40B4-BE49-F238E27FC236}">
                <a16:creationId xmlns:a16="http://schemas.microsoft.com/office/drawing/2014/main" id="{7BEEBEB5-5E42-DA08-8211-05998823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09" y="3103993"/>
            <a:ext cx="5510253" cy="27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53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912</Words>
  <Application>Microsoft Office PowerPoint</Application>
  <PresentationFormat>와이드스크린</PresentationFormat>
  <Paragraphs>414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나눔스퀘어라운드 ExtraBold</vt:lpstr>
      <vt:lpstr>나눔스퀘어라운드 Regular</vt:lpstr>
      <vt:lpstr>맑은 고딕</vt:lpstr>
      <vt:lpstr>에스코어 드림 4 Regular</vt:lpstr>
      <vt:lpstr>에스코어 드림 5 Medium</vt:lpstr>
      <vt:lpstr>에스코어 드림 6 Bold</vt:lpstr>
      <vt:lpstr>에스코어 드림 8 Heavy</vt:lpstr>
      <vt:lpstr>Arial</vt:lpstr>
      <vt:lpstr>Office 테마</vt:lpstr>
      <vt:lpstr>PowerPoint 프레젠테이션</vt:lpstr>
      <vt:lpstr>목차</vt:lpstr>
      <vt:lpstr>개요</vt:lpstr>
      <vt:lpstr>시스템 구성</vt:lpstr>
      <vt:lpstr>UI &amp; 시스템 분석</vt:lpstr>
      <vt:lpstr>UI &amp; 시스템 분석</vt:lpstr>
      <vt:lpstr>UI &amp; 시스템 분석</vt:lpstr>
      <vt:lpstr>UI &amp; 시스템 분석</vt:lpstr>
      <vt:lpstr>UI &amp; 시스템 분석</vt:lpstr>
      <vt:lpstr>UI &amp; 시스템 분석</vt:lpstr>
      <vt:lpstr>테이블</vt:lpstr>
      <vt:lpstr>읽어 주셔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ITCS</dc:creator>
  <cp:lastModifiedBy>남 상현</cp:lastModifiedBy>
  <cp:revision>2</cp:revision>
  <dcterms:created xsi:type="dcterms:W3CDTF">2022-03-20T09:18:59Z</dcterms:created>
  <dcterms:modified xsi:type="dcterms:W3CDTF">2022-05-16T15:04:40Z</dcterms:modified>
</cp:coreProperties>
</file>